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8" r:id="rId2"/>
  </p:sldMasterIdLst>
  <p:notesMasterIdLst>
    <p:notesMasterId r:id="rId21"/>
  </p:notesMasterIdLst>
  <p:sldIdLst>
    <p:sldId id="256" r:id="rId3"/>
    <p:sldId id="267" r:id="rId4"/>
    <p:sldId id="266" r:id="rId5"/>
    <p:sldId id="261" r:id="rId6"/>
    <p:sldId id="265" r:id="rId7"/>
    <p:sldId id="262" r:id="rId8"/>
    <p:sldId id="273" r:id="rId9"/>
    <p:sldId id="268" r:id="rId10"/>
    <p:sldId id="271" r:id="rId11"/>
    <p:sldId id="272" r:id="rId12"/>
    <p:sldId id="259" r:id="rId13"/>
    <p:sldId id="260" r:id="rId14"/>
    <p:sldId id="275" r:id="rId15"/>
    <p:sldId id="276" r:id="rId16"/>
    <p:sldId id="274" r:id="rId17"/>
    <p:sldId id="278" r:id="rId18"/>
    <p:sldId id="277" r:id="rId19"/>
    <p:sldId id="279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DULLAH KESKİN" initials="AK" lastIdx="1" clrIdx="0">
    <p:extLst>
      <p:ext uri="{19B8F6BF-5375-455C-9EA6-DF929625EA0E}">
        <p15:presenceInfo xmlns:p15="http://schemas.microsoft.com/office/powerpoint/2012/main" userId="S::20180808049@ogr.akdeniz.edu.tr::7aa7a0c1-f77a-4ac6-a93b-a1c64480f4e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20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F6F5E9-218E-14DB-5AA6-9037294DE8C0}" v="10" dt="2021-06-02T18:24:33.2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950854-7D3C-41A3-A4BC-2FCA002804FC}" type="doc">
      <dgm:prSet loTypeId="urn:microsoft.com/office/officeart/2018/2/layout/Icon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B55D6BF-2EA3-4055-B1DF-A2E1A5004F22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/>
            <a:t>S</a:t>
          </a:r>
          <a:r>
            <a:rPr lang="en-US" dirty="0"/>
            <a:t>mart home automation system</a:t>
          </a:r>
        </a:p>
      </dgm:t>
    </dgm:pt>
    <dgm:pt modelId="{943E441A-CD65-4DE9-9518-78FF8802790F}" type="parTrans" cxnId="{C2461673-1BB5-4341-94AF-F089CD61CE4C}">
      <dgm:prSet/>
      <dgm:spPr/>
      <dgm:t>
        <a:bodyPr/>
        <a:lstStyle/>
        <a:p>
          <a:endParaRPr lang="en-US"/>
        </a:p>
      </dgm:t>
    </dgm:pt>
    <dgm:pt modelId="{7426AC68-350C-4AEC-BD85-3981574E61C6}" type="sibTrans" cxnId="{C2461673-1BB5-4341-94AF-F089CD61CE4C}">
      <dgm:prSet/>
      <dgm:spPr/>
      <dgm:t>
        <a:bodyPr/>
        <a:lstStyle/>
        <a:p>
          <a:endParaRPr lang="en-US"/>
        </a:p>
      </dgm:t>
    </dgm:pt>
    <dgm:pt modelId="{21667006-84FD-463D-802D-EEC02F19E8BB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/>
            <a:t>R</a:t>
          </a:r>
          <a:r>
            <a:rPr lang="en-US" dirty="0"/>
            <a:t>aspberry </a:t>
          </a:r>
          <a:r>
            <a:rPr lang="tr-TR" dirty="0"/>
            <a:t>P</a:t>
          </a:r>
          <a:r>
            <a:rPr lang="en-US" noProof="0" dirty="0" err="1"/>
            <a:t>i</a:t>
          </a:r>
          <a:r>
            <a:rPr lang="tr-TR" noProof="0" dirty="0"/>
            <a:t> </a:t>
          </a:r>
          <a:r>
            <a:rPr lang="tr-TR" noProof="0" dirty="0" err="1"/>
            <a:t>and</a:t>
          </a:r>
          <a:r>
            <a:rPr lang="tr-TR" noProof="0" dirty="0"/>
            <a:t> </a:t>
          </a:r>
          <a:r>
            <a:rPr lang="tr-TR" noProof="0" dirty="0" err="1"/>
            <a:t>relays</a:t>
          </a:r>
          <a:endParaRPr lang="tr-TR" dirty="0"/>
        </a:p>
      </dgm:t>
    </dgm:pt>
    <dgm:pt modelId="{5538D06B-FB26-4E49-B8B6-8A1E9F64B1DE}" type="parTrans" cxnId="{0AF406B7-091A-4EE6-8B1E-E9E1B0006CB8}">
      <dgm:prSet/>
      <dgm:spPr/>
      <dgm:t>
        <a:bodyPr/>
        <a:lstStyle/>
        <a:p>
          <a:endParaRPr lang="en-US"/>
        </a:p>
      </dgm:t>
    </dgm:pt>
    <dgm:pt modelId="{AD04AE82-7222-4248-935F-4EBE7CFDA67D}" type="sibTrans" cxnId="{0AF406B7-091A-4EE6-8B1E-E9E1B0006CB8}">
      <dgm:prSet/>
      <dgm:spPr/>
      <dgm:t>
        <a:bodyPr/>
        <a:lstStyle/>
        <a:p>
          <a:endParaRPr lang="en-US"/>
        </a:p>
      </dgm:t>
    </dgm:pt>
    <dgm:pt modelId="{9A349912-F4D3-441B-B4F3-C29B45A65A08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/>
            <a:t>D</a:t>
          </a:r>
          <a:r>
            <a:rPr lang="en-US" dirty="0" err="1"/>
            <a:t>oor</a:t>
          </a:r>
          <a:r>
            <a:rPr lang="en-US" dirty="0"/>
            <a:t> unlocking</a:t>
          </a:r>
        </a:p>
      </dgm:t>
    </dgm:pt>
    <dgm:pt modelId="{C1531280-1D7A-47AB-9991-78872F0B336A}" type="parTrans" cxnId="{D6E5EEA4-7B5E-400E-BEF2-958BF9AB30B3}">
      <dgm:prSet/>
      <dgm:spPr/>
      <dgm:t>
        <a:bodyPr/>
        <a:lstStyle/>
        <a:p>
          <a:endParaRPr lang="en-US"/>
        </a:p>
      </dgm:t>
    </dgm:pt>
    <dgm:pt modelId="{13AB7987-0241-4705-8A23-4CEC1F5E3BF6}" type="sibTrans" cxnId="{D6E5EEA4-7B5E-400E-BEF2-958BF9AB30B3}">
      <dgm:prSet/>
      <dgm:spPr/>
      <dgm:t>
        <a:bodyPr/>
        <a:lstStyle/>
        <a:p>
          <a:endParaRPr lang="en-US"/>
        </a:p>
      </dgm:t>
    </dgm:pt>
    <dgm:pt modelId="{49BEBBAC-3AD5-415D-97F8-F9AFAF3D02F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Multiple device</a:t>
          </a:r>
          <a:r>
            <a:rPr lang="tr-TR" dirty="0"/>
            <a:t> </a:t>
          </a:r>
          <a:r>
            <a:rPr lang="tr-TR" dirty="0" err="1"/>
            <a:t>support</a:t>
          </a:r>
          <a:r>
            <a:rPr lang="tr-TR" dirty="0"/>
            <a:t>.</a:t>
          </a:r>
          <a:endParaRPr lang="en-US" dirty="0"/>
        </a:p>
      </dgm:t>
    </dgm:pt>
    <dgm:pt modelId="{F56720C7-FCC5-4B72-BB32-0AB9D543478C}" type="parTrans" cxnId="{094E4C9D-99F0-4FA9-A3E8-97FE7DEBE256}">
      <dgm:prSet/>
      <dgm:spPr/>
      <dgm:t>
        <a:bodyPr/>
        <a:lstStyle/>
        <a:p>
          <a:endParaRPr lang="en-US"/>
        </a:p>
      </dgm:t>
    </dgm:pt>
    <dgm:pt modelId="{94B99DEA-7CD5-4646-AC40-5FF7A4246C2F}" type="sibTrans" cxnId="{094E4C9D-99F0-4FA9-A3E8-97FE7DEBE256}">
      <dgm:prSet/>
      <dgm:spPr/>
      <dgm:t>
        <a:bodyPr/>
        <a:lstStyle/>
        <a:p>
          <a:endParaRPr lang="en-US"/>
        </a:p>
      </dgm:t>
    </dgm:pt>
    <dgm:pt modelId="{729A5F85-41C9-4CA3-B049-231B319DF630}" type="pres">
      <dgm:prSet presAssocID="{A3950854-7D3C-41A3-A4BC-2FCA002804FC}" presName="root" presStyleCnt="0">
        <dgm:presLayoutVars>
          <dgm:dir/>
          <dgm:resizeHandles val="exact"/>
        </dgm:presLayoutVars>
      </dgm:prSet>
      <dgm:spPr/>
    </dgm:pt>
    <dgm:pt modelId="{F1FE6BDD-D4FD-4340-810C-63EFAEA8C410}" type="pres">
      <dgm:prSet presAssocID="{AB55D6BF-2EA3-4055-B1DF-A2E1A5004F22}" presName="compNode" presStyleCnt="0"/>
      <dgm:spPr/>
    </dgm:pt>
    <dgm:pt modelId="{0FC20D85-D899-412B-98BB-9CE8B4F735AB}" type="pres">
      <dgm:prSet presAssocID="{AB55D6BF-2EA3-4055-B1DF-A2E1A5004F22}" presName="iconRect" presStyleLbl="node1" presStyleIdx="0" presStyleCnt="4" custLinFactNeighborY="-244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55FC5FE8-5E3B-4EF8-84A9-1E5C6030D2DB}" type="pres">
      <dgm:prSet presAssocID="{AB55D6BF-2EA3-4055-B1DF-A2E1A5004F22}" presName="spaceRect" presStyleCnt="0"/>
      <dgm:spPr/>
    </dgm:pt>
    <dgm:pt modelId="{F70DD372-0B2B-4D83-B57A-CA99F3A70D58}" type="pres">
      <dgm:prSet presAssocID="{AB55D6BF-2EA3-4055-B1DF-A2E1A5004F22}" presName="textRect" presStyleLbl="revTx" presStyleIdx="0" presStyleCnt="4">
        <dgm:presLayoutVars>
          <dgm:chMax val="1"/>
          <dgm:chPref val="1"/>
        </dgm:presLayoutVars>
      </dgm:prSet>
      <dgm:spPr/>
    </dgm:pt>
    <dgm:pt modelId="{4BB7C8E0-3B09-4155-982B-053A32B1BF11}" type="pres">
      <dgm:prSet presAssocID="{7426AC68-350C-4AEC-BD85-3981574E61C6}" presName="sibTrans" presStyleCnt="0"/>
      <dgm:spPr/>
    </dgm:pt>
    <dgm:pt modelId="{1A64D8E6-0273-4F19-B324-F70E7BAD84B1}" type="pres">
      <dgm:prSet presAssocID="{21667006-84FD-463D-802D-EEC02F19E8BB}" presName="compNode" presStyleCnt="0"/>
      <dgm:spPr/>
    </dgm:pt>
    <dgm:pt modelId="{2AED2B87-2E09-43B8-9205-E3659EAD8787}" type="pres">
      <dgm:prSet presAssocID="{21667006-84FD-463D-802D-EEC02F19E8B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İşlemci"/>
        </a:ext>
      </dgm:extLst>
    </dgm:pt>
    <dgm:pt modelId="{B01B4B0A-F691-4881-B2D7-B3D09935AB48}" type="pres">
      <dgm:prSet presAssocID="{21667006-84FD-463D-802D-EEC02F19E8BB}" presName="spaceRect" presStyleCnt="0"/>
      <dgm:spPr/>
    </dgm:pt>
    <dgm:pt modelId="{277DCC8E-84D8-4374-8B0E-E48DCCF245CF}" type="pres">
      <dgm:prSet presAssocID="{21667006-84FD-463D-802D-EEC02F19E8BB}" presName="textRect" presStyleLbl="revTx" presStyleIdx="1" presStyleCnt="4" custScaleX="125089">
        <dgm:presLayoutVars>
          <dgm:chMax val="1"/>
          <dgm:chPref val="1"/>
        </dgm:presLayoutVars>
      </dgm:prSet>
      <dgm:spPr/>
    </dgm:pt>
    <dgm:pt modelId="{CCAAB552-780E-4C17-B5ED-A68680811043}" type="pres">
      <dgm:prSet presAssocID="{AD04AE82-7222-4248-935F-4EBE7CFDA67D}" presName="sibTrans" presStyleCnt="0"/>
      <dgm:spPr/>
    </dgm:pt>
    <dgm:pt modelId="{7387671B-E2DC-4A5B-8D2E-0659E3100BCF}" type="pres">
      <dgm:prSet presAssocID="{9A349912-F4D3-441B-B4F3-C29B45A65A08}" presName="compNode" presStyleCnt="0"/>
      <dgm:spPr/>
    </dgm:pt>
    <dgm:pt modelId="{4C062D80-2EDC-4F4C-B411-236D2BA92682}" type="pres">
      <dgm:prSet presAssocID="{9A349912-F4D3-441B-B4F3-C29B45A65A0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litle"/>
        </a:ext>
      </dgm:extLst>
    </dgm:pt>
    <dgm:pt modelId="{2F9659B3-74C1-41B5-BE45-534C4E18C1BC}" type="pres">
      <dgm:prSet presAssocID="{9A349912-F4D3-441B-B4F3-C29B45A65A08}" presName="spaceRect" presStyleCnt="0"/>
      <dgm:spPr/>
    </dgm:pt>
    <dgm:pt modelId="{0DE5FA99-A24E-41C5-9DB1-7930969561E6}" type="pres">
      <dgm:prSet presAssocID="{9A349912-F4D3-441B-B4F3-C29B45A65A08}" presName="textRect" presStyleLbl="revTx" presStyleIdx="2" presStyleCnt="4">
        <dgm:presLayoutVars>
          <dgm:chMax val="1"/>
          <dgm:chPref val="1"/>
        </dgm:presLayoutVars>
      </dgm:prSet>
      <dgm:spPr/>
    </dgm:pt>
    <dgm:pt modelId="{F28CE230-43B5-4C07-BC90-45B5344C495B}" type="pres">
      <dgm:prSet presAssocID="{13AB7987-0241-4705-8A23-4CEC1F5E3BF6}" presName="sibTrans" presStyleCnt="0"/>
      <dgm:spPr/>
    </dgm:pt>
    <dgm:pt modelId="{5A677EB2-C3D4-44DE-8E12-3AAD83EBD659}" type="pres">
      <dgm:prSet presAssocID="{49BEBBAC-3AD5-415D-97F8-F9AFAF3D02FD}" presName="compNode" presStyleCnt="0"/>
      <dgm:spPr/>
    </dgm:pt>
    <dgm:pt modelId="{32896640-6D77-4CF3-8FDA-5F4297BF72D6}" type="pres">
      <dgm:prSet presAssocID="{49BEBBAC-3AD5-415D-97F8-F9AFAF3D02F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ream"/>
        </a:ext>
      </dgm:extLst>
    </dgm:pt>
    <dgm:pt modelId="{1D24D8CF-DE1B-4986-A32C-86EC83F92F25}" type="pres">
      <dgm:prSet presAssocID="{49BEBBAC-3AD5-415D-97F8-F9AFAF3D02FD}" presName="spaceRect" presStyleCnt="0"/>
      <dgm:spPr/>
    </dgm:pt>
    <dgm:pt modelId="{E70E8327-2BFA-4E23-90E1-BDBD183A434C}" type="pres">
      <dgm:prSet presAssocID="{49BEBBAC-3AD5-415D-97F8-F9AFAF3D02F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7A84019-8E29-4588-AF9A-5FA1B0505441}" type="presOf" srcId="{49BEBBAC-3AD5-415D-97F8-F9AFAF3D02FD}" destId="{E70E8327-2BFA-4E23-90E1-BDBD183A434C}" srcOrd="0" destOrd="0" presId="urn:microsoft.com/office/officeart/2018/2/layout/IconLabelList"/>
    <dgm:cxn modelId="{BDC5D544-BD42-4A17-A897-56BD7BD35D70}" type="presOf" srcId="{AB55D6BF-2EA3-4055-B1DF-A2E1A5004F22}" destId="{F70DD372-0B2B-4D83-B57A-CA99F3A70D58}" srcOrd="0" destOrd="0" presId="urn:microsoft.com/office/officeart/2018/2/layout/IconLabelList"/>
    <dgm:cxn modelId="{C2461673-1BB5-4341-94AF-F089CD61CE4C}" srcId="{A3950854-7D3C-41A3-A4BC-2FCA002804FC}" destId="{AB55D6BF-2EA3-4055-B1DF-A2E1A5004F22}" srcOrd="0" destOrd="0" parTransId="{943E441A-CD65-4DE9-9518-78FF8802790F}" sibTransId="{7426AC68-350C-4AEC-BD85-3981574E61C6}"/>
    <dgm:cxn modelId="{C7674359-1CE3-4177-888D-8E37E40B5FE3}" type="presOf" srcId="{21667006-84FD-463D-802D-EEC02F19E8BB}" destId="{277DCC8E-84D8-4374-8B0E-E48DCCF245CF}" srcOrd="0" destOrd="0" presId="urn:microsoft.com/office/officeart/2018/2/layout/IconLabelList"/>
    <dgm:cxn modelId="{0032CC91-9E2F-4811-841C-4BE85083F155}" type="presOf" srcId="{A3950854-7D3C-41A3-A4BC-2FCA002804FC}" destId="{729A5F85-41C9-4CA3-B049-231B319DF630}" srcOrd="0" destOrd="0" presId="urn:microsoft.com/office/officeart/2018/2/layout/IconLabelList"/>
    <dgm:cxn modelId="{094E4C9D-99F0-4FA9-A3E8-97FE7DEBE256}" srcId="{A3950854-7D3C-41A3-A4BC-2FCA002804FC}" destId="{49BEBBAC-3AD5-415D-97F8-F9AFAF3D02FD}" srcOrd="3" destOrd="0" parTransId="{F56720C7-FCC5-4B72-BB32-0AB9D543478C}" sibTransId="{94B99DEA-7CD5-4646-AC40-5FF7A4246C2F}"/>
    <dgm:cxn modelId="{D6E5EEA4-7B5E-400E-BEF2-958BF9AB30B3}" srcId="{A3950854-7D3C-41A3-A4BC-2FCA002804FC}" destId="{9A349912-F4D3-441B-B4F3-C29B45A65A08}" srcOrd="2" destOrd="0" parTransId="{C1531280-1D7A-47AB-9991-78872F0B336A}" sibTransId="{13AB7987-0241-4705-8A23-4CEC1F5E3BF6}"/>
    <dgm:cxn modelId="{0AF406B7-091A-4EE6-8B1E-E9E1B0006CB8}" srcId="{A3950854-7D3C-41A3-A4BC-2FCA002804FC}" destId="{21667006-84FD-463D-802D-EEC02F19E8BB}" srcOrd="1" destOrd="0" parTransId="{5538D06B-FB26-4E49-B8B6-8A1E9F64B1DE}" sibTransId="{AD04AE82-7222-4248-935F-4EBE7CFDA67D}"/>
    <dgm:cxn modelId="{E820F4F9-3A8D-4723-AC85-C3270795C2EE}" type="presOf" srcId="{9A349912-F4D3-441B-B4F3-C29B45A65A08}" destId="{0DE5FA99-A24E-41C5-9DB1-7930969561E6}" srcOrd="0" destOrd="0" presId="urn:microsoft.com/office/officeart/2018/2/layout/IconLabelList"/>
    <dgm:cxn modelId="{9336422C-2990-4326-9D60-590FC2030C3A}" type="presParOf" srcId="{729A5F85-41C9-4CA3-B049-231B319DF630}" destId="{F1FE6BDD-D4FD-4340-810C-63EFAEA8C410}" srcOrd="0" destOrd="0" presId="urn:microsoft.com/office/officeart/2018/2/layout/IconLabelList"/>
    <dgm:cxn modelId="{0E132EC6-8DA3-4F5C-A907-9C8617724DDC}" type="presParOf" srcId="{F1FE6BDD-D4FD-4340-810C-63EFAEA8C410}" destId="{0FC20D85-D899-412B-98BB-9CE8B4F735AB}" srcOrd="0" destOrd="0" presId="urn:microsoft.com/office/officeart/2018/2/layout/IconLabelList"/>
    <dgm:cxn modelId="{FE633B6D-5648-4DEE-B2B0-C24C013FA228}" type="presParOf" srcId="{F1FE6BDD-D4FD-4340-810C-63EFAEA8C410}" destId="{55FC5FE8-5E3B-4EF8-84A9-1E5C6030D2DB}" srcOrd="1" destOrd="0" presId="urn:microsoft.com/office/officeart/2018/2/layout/IconLabelList"/>
    <dgm:cxn modelId="{A7A2826D-2878-4E6D-B43E-7779AA7513D7}" type="presParOf" srcId="{F1FE6BDD-D4FD-4340-810C-63EFAEA8C410}" destId="{F70DD372-0B2B-4D83-B57A-CA99F3A70D58}" srcOrd="2" destOrd="0" presId="urn:microsoft.com/office/officeart/2018/2/layout/IconLabelList"/>
    <dgm:cxn modelId="{E017D0F6-3E12-41EB-A659-2B14BE1FB46D}" type="presParOf" srcId="{729A5F85-41C9-4CA3-B049-231B319DF630}" destId="{4BB7C8E0-3B09-4155-982B-053A32B1BF11}" srcOrd="1" destOrd="0" presId="urn:microsoft.com/office/officeart/2018/2/layout/IconLabelList"/>
    <dgm:cxn modelId="{E7805DB5-2863-4C66-A4DD-A571895CBC81}" type="presParOf" srcId="{729A5F85-41C9-4CA3-B049-231B319DF630}" destId="{1A64D8E6-0273-4F19-B324-F70E7BAD84B1}" srcOrd="2" destOrd="0" presId="urn:microsoft.com/office/officeart/2018/2/layout/IconLabelList"/>
    <dgm:cxn modelId="{B19F6E83-B768-4FF8-B3EC-6F1724482306}" type="presParOf" srcId="{1A64D8E6-0273-4F19-B324-F70E7BAD84B1}" destId="{2AED2B87-2E09-43B8-9205-E3659EAD8787}" srcOrd="0" destOrd="0" presId="urn:microsoft.com/office/officeart/2018/2/layout/IconLabelList"/>
    <dgm:cxn modelId="{973EE087-8BF4-45A7-A626-72FD4107AC63}" type="presParOf" srcId="{1A64D8E6-0273-4F19-B324-F70E7BAD84B1}" destId="{B01B4B0A-F691-4881-B2D7-B3D09935AB48}" srcOrd="1" destOrd="0" presId="urn:microsoft.com/office/officeart/2018/2/layout/IconLabelList"/>
    <dgm:cxn modelId="{D2B7EAF6-01C6-4D19-A0BC-000D2CBAECAA}" type="presParOf" srcId="{1A64D8E6-0273-4F19-B324-F70E7BAD84B1}" destId="{277DCC8E-84D8-4374-8B0E-E48DCCF245CF}" srcOrd="2" destOrd="0" presId="urn:microsoft.com/office/officeart/2018/2/layout/IconLabelList"/>
    <dgm:cxn modelId="{29CB692C-9F6E-4BC4-BFDF-87D261152AA4}" type="presParOf" srcId="{729A5F85-41C9-4CA3-B049-231B319DF630}" destId="{CCAAB552-780E-4C17-B5ED-A68680811043}" srcOrd="3" destOrd="0" presId="urn:microsoft.com/office/officeart/2018/2/layout/IconLabelList"/>
    <dgm:cxn modelId="{CE279B61-CC6F-4199-8ABE-15D00F9ADC0B}" type="presParOf" srcId="{729A5F85-41C9-4CA3-B049-231B319DF630}" destId="{7387671B-E2DC-4A5B-8D2E-0659E3100BCF}" srcOrd="4" destOrd="0" presId="urn:microsoft.com/office/officeart/2018/2/layout/IconLabelList"/>
    <dgm:cxn modelId="{2A5814B5-C911-49DC-8273-6DEB2991C39A}" type="presParOf" srcId="{7387671B-E2DC-4A5B-8D2E-0659E3100BCF}" destId="{4C062D80-2EDC-4F4C-B411-236D2BA92682}" srcOrd="0" destOrd="0" presId="urn:microsoft.com/office/officeart/2018/2/layout/IconLabelList"/>
    <dgm:cxn modelId="{C7EA1F9E-8A6F-4DA4-AAA1-F1071AF3AF8D}" type="presParOf" srcId="{7387671B-E2DC-4A5B-8D2E-0659E3100BCF}" destId="{2F9659B3-74C1-41B5-BE45-534C4E18C1BC}" srcOrd="1" destOrd="0" presId="urn:microsoft.com/office/officeart/2018/2/layout/IconLabelList"/>
    <dgm:cxn modelId="{84E2F75C-A9E6-4CF7-8E5F-000638C19196}" type="presParOf" srcId="{7387671B-E2DC-4A5B-8D2E-0659E3100BCF}" destId="{0DE5FA99-A24E-41C5-9DB1-7930969561E6}" srcOrd="2" destOrd="0" presId="urn:microsoft.com/office/officeart/2018/2/layout/IconLabelList"/>
    <dgm:cxn modelId="{7ED48AA2-96F0-4589-B672-9BB6E498AA3B}" type="presParOf" srcId="{729A5F85-41C9-4CA3-B049-231B319DF630}" destId="{F28CE230-43B5-4C07-BC90-45B5344C495B}" srcOrd="5" destOrd="0" presId="urn:microsoft.com/office/officeart/2018/2/layout/IconLabelList"/>
    <dgm:cxn modelId="{C4D7BFF2-3349-4DF8-A3E3-098555A7E43A}" type="presParOf" srcId="{729A5F85-41C9-4CA3-B049-231B319DF630}" destId="{5A677EB2-C3D4-44DE-8E12-3AAD83EBD659}" srcOrd="6" destOrd="0" presId="urn:microsoft.com/office/officeart/2018/2/layout/IconLabelList"/>
    <dgm:cxn modelId="{91ED5A4F-5785-4370-8E8F-309F68DDE223}" type="presParOf" srcId="{5A677EB2-C3D4-44DE-8E12-3AAD83EBD659}" destId="{32896640-6D77-4CF3-8FDA-5F4297BF72D6}" srcOrd="0" destOrd="0" presId="urn:microsoft.com/office/officeart/2018/2/layout/IconLabelList"/>
    <dgm:cxn modelId="{2B69AE6A-7775-4C45-89F0-7C50669D5D66}" type="presParOf" srcId="{5A677EB2-C3D4-44DE-8E12-3AAD83EBD659}" destId="{1D24D8CF-DE1B-4986-A32C-86EC83F92F25}" srcOrd="1" destOrd="0" presId="urn:microsoft.com/office/officeart/2018/2/layout/IconLabelList"/>
    <dgm:cxn modelId="{F6EF7009-8785-4CE5-9CAE-BA9AFDD11035}" type="presParOf" srcId="{5A677EB2-C3D4-44DE-8E12-3AAD83EBD659}" destId="{E70E8327-2BFA-4E23-90E1-BDBD183A434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C20D85-D899-412B-98BB-9CE8B4F735AB}">
      <dsp:nvSpPr>
        <dsp:cNvPr id="0" name=""/>
        <dsp:cNvSpPr/>
      </dsp:nvSpPr>
      <dsp:spPr>
        <a:xfrm>
          <a:off x="1012513" y="1429406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0DD372-0B2B-4D83-B57A-CA99F3A70D58}">
      <dsp:nvSpPr>
        <dsp:cNvPr id="0" name=""/>
        <dsp:cNvSpPr/>
      </dsp:nvSpPr>
      <dsp:spPr>
        <a:xfrm>
          <a:off x="517513" y="254183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600" kern="1200" dirty="0"/>
            <a:t>S</a:t>
          </a:r>
          <a:r>
            <a:rPr lang="en-US" sz="1600" kern="1200" dirty="0"/>
            <a:t>mart home automation system</a:t>
          </a:r>
        </a:p>
      </dsp:txBody>
      <dsp:txXfrm>
        <a:off x="517513" y="2541830"/>
        <a:ext cx="1800000" cy="720000"/>
      </dsp:txXfrm>
    </dsp:sp>
    <dsp:sp modelId="{2AED2B87-2E09-43B8-9205-E3659EAD8787}">
      <dsp:nvSpPr>
        <dsp:cNvPr id="0" name=""/>
        <dsp:cNvSpPr/>
      </dsp:nvSpPr>
      <dsp:spPr>
        <a:xfrm>
          <a:off x="3353314" y="1449170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7DCC8E-84D8-4374-8B0E-E48DCCF245CF}">
      <dsp:nvSpPr>
        <dsp:cNvPr id="0" name=""/>
        <dsp:cNvSpPr/>
      </dsp:nvSpPr>
      <dsp:spPr>
        <a:xfrm>
          <a:off x="2632513" y="2541830"/>
          <a:ext cx="225160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600" kern="1200" dirty="0"/>
            <a:t>R</a:t>
          </a:r>
          <a:r>
            <a:rPr lang="en-US" sz="1600" kern="1200" dirty="0"/>
            <a:t>aspberry </a:t>
          </a:r>
          <a:r>
            <a:rPr lang="tr-TR" sz="1600" kern="1200" dirty="0"/>
            <a:t>P</a:t>
          </a:r>
          <a:r>
            <a:rPr lang="en-US" sz="1600" kern="1200" noProof="0" dirty="0" err="1"/>
            <a:t>i</a:t>
          </a:r>
          <a:r>
            <a:rPr lang="tr-TR" sz="1600" kern="1200" noProof="0" dirty="0"/>
            <a:t> </a:t>
          </a:r>
          <a:r>
            <a:rPr lang="tr-TR" sz="1600" kern="1200" noProof="0" dirty="0" err="1"/>
            <a:t>and</a:t>
          </a:r>
          <a:r>
            <a:rPr lang="tr-TR" sz="1600" kern="1200" noProof="0" dirty="0"/>
            <a:t> </a:t>
          </a:r>
          <a:r>
            <a:rPr lang="tr-TR" sz="1600" kern="1200" noProof="0" dirty="0" err="1"/>
            <a:t>relays</a:t>
          </a:r>
          <a:endParaRPr lang="tr-TR" sz="1600" kern="1200" dirty="0"/>
        </a:p>
      </dsp:txBody>
      <dsp:txXfrm>
        <a:off x="2632513" y="2541830"/>
        <a:ext cx="2251602" cy="720000"/>
      </dsp:txXfrm>
    </dsp:sp>
    <dsp:sp modelId="{4C062D80-2EDC-4F4C-B411-236D2BA92682}">
      <dsp:nvSpPr>
        <dsp:cNvPr id="0" name=""/>
        <dsp:cNvSpPr/>
      </dsp:nvSpPr>
      <dsp:spPr>
        <a:xfrm>
          <a:off x="5694115" y="1449170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E5FA99-A24E-41C5-9DB1-7930969561E6}">
      <dsp:nvSpPr>
        <dsp:cNvPr id="0" name=""/>
        <dsp:cNvSpPr/>
      </dsp:nvSpPr>
      <dsp:spPr>
        <a:xfrm>
          <a:off x="5199115" y="254183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600" kern="1200" dirty="0"/>
            <a:t>D</a:t>
          </a:r>
          <a:r>
            <a:rPr lang="en-US" sz="1600" kern="1200" dirty="0" err="1"/>
            <a:t>oor</a:t>
          </a:r>
          <a:r>
            <a:rPr lang="en-US" sz="1600" kern="1200" dirty="0"/>
            <a:t> unlocking</a:t>
          </a:r>
        </a:p>
      </dsp:txBody>
      <dsp:txXfrm>
        <a:off x="5199115" y="2541830"/>
        <a:ext cx="1800000" cy="720000"/>
      </dsp:txXfrm>
    </dsp:sp>
    <dsp:sp modelId="{32896640-6D77-4CF3-8FDA-5F4297BF72D6}">
      <dsp:nvSpPr>
        <dsp:cNvPr id="0" name=""/>
        <dsp:cNvSpPr/>
      </dsp:nvSpPr>
      <dsp:spPr>
        <a:xfrm>
          <a:off x="7809115" y="1449170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0E8327-2BFA-4E23-90E1-BDBD183A434C}">
      <dsp:nvSpPr>
        <dsp:cNvPr id="0" name=""/>
        <dsp:cNvSpPr/>
      </dsp:nvSpPr>
      <dsp:spPr>
        <a:xfrm>
          <a:off x="7314115" y="254183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Multiple device</a:t>
          </a:r>
          <a:r>
            <a:rPr lang="tr-TR" sz="1600" kern="1200" dirty="0"/>
            <a:t> </a:t>
          </a:r>
          <a:r>
            <a:rPr lang="tr-TR" sz="1600" kern="1200" dirty="0" err="1"/>
            <a:t>support</a:t>
          </a:r>
          <a:r>
            <a:rPr lang="tr-TR" sz="1600" kern="1200" dirty="0"/>
            <a:t>.</a:t>
          </a:r>
          <a:endParaRPr lang="en-US" sz="1600" kern="1200" dirty="0"/>
        </a:p>
      </dsp:txBody>
      <dsp:txXfrm>
        <a:off x="7314115" y="2541830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223EBA-885E-40F8-BF92-CF851DB24E68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C98316-78EE-4D72-9E2D-28F86F0F02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903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Abdullah Server </a:t>
            </a:r>
            <a:r>
              <a:rPr lang="tr-TR" dirty="0" err="1"/>
              <a:t>and</a:t>
            </a:r>
            <a:r>
              <a:rPr lang="tr-TR" dirty="0"/>
              <a:t> Device </a:t>
            </a:r>
            <a:r>
              <a:rPr lang="tr-TR" dirty="0" err="1"/>
              <a:t>control</a:t>
            </a:r>
            <a:r>
              <a:rPr lang="tr-TR" dirty="0"/>
              <a:t> </a:t>
            </a:r>
            <a:r>
              <a:rPr lang="tr-TR" dirty="0" err="1"/>
              <a:t>System</a:t>
            </a:r>
            <a:endParaRPr lang="tr-TR" dirty="0"/>
          </a:p>
          <a:p>
            <a:r>
              <a:rPr lang="tr-TR" dirty="0"/>
              <a:t>Barış Web Client</a:t>
            </a:r>
          </a:p>
          <a:p>
            <a:r>
              <a:rPr lang="tr-TR" dirty="0"/>
              <a:t>Hamza </a:t>
            </a:r>
            <a:r>
              <a:rPr lang="tr-TR" dirty="0" err="1"/>
              <a:t>Door</a:t>
            </a:r>
            <a:r>
              <a:rPr lang="tr-TR" dirty="0"/>
              <a:t> </a:t>
            </a:r>
            <a:r>
              <a:rPr lang="tr-TR" dirty="0" err="1"/>
              <a:t>automation</a:t>
            </a:r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98316-78EE-4D72-9E2D-28F86F0F022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0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108234" y="719333"/>
            <a:ext cx="11083764" cy="5425435"/>
            <a:chOff x="831175" y="539500"/>
            <a:chExt cx="8312823" cy="4069076"/>
          </a:xfrm>
        </p:grpSpPr>
        <p:pic>
          <p:nvPicPr>
            <p:cNvPr id="10" name="Google Shape;10;p2"/>
            <p:cNvPicPr preferRelativeResize="0"/>
            <p:nvPr/>
          </p:nvPicPr>
          <p:blipFill rotWithShape="1">
            <a:blip r:embed="rId2">
              <a:alphaModFix/>
            </a:blip>
            <a:srcRect l="31731" r="31731"/>
            <a:stretch/>
          </p:blipFill>
          <p:spPr>
            <a:xfrm>
              <a:off x="6501375" y="539500"/>
              <a:ext cx="2642623" cy="40690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 rotWithShape="1">
            <a:blip r:embed="rId2">
              <a:alphaModFix/>
            </a:blip>
            <a:srcRect l="49512" r="49512"/>
            <a:stretch/>
          </p:blipFill>
          <p:spPr>
            <a:xfrm>
              <a:off x="831175" y="539500"/>
              <a:ext cx="70499" cy="4069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71167" y="2035091"/>
            <a:ext cx="7179600" cy="34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9pPr>
          </a:lstStyle>
          <a:p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471167" y="5725257"/>
            <a:ext cx="5800400" cy="6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9967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1"/>
          <p:cNvGrpSpPr/>
          <p:nvPr/>
        </p:nvGrpSpPr>
        <p:grpSpPr>
          <a:xfrm>
            <a:off x="10" y="724000"/>
            <a:ext cx="12191989" cy="5425435"/>
            <a:chOff x="7" y="543000"/>
            <a:chExt cx="9143992" cy="4069076"/>
          </a:xfrm>
        </p:grpSpPr>
        <p:pic>
          <p:nvPicPr>
            <p:cNvPr id="55" name="Google Shape;55;p11"/>
            <p:cNvPicPr preferRelativeResize="0"/>
            <p:nvPr/>
          </p:nvPicPr>
          <p:blipFill rotWithShape="1">
            <a:blip r:embed="rId2">
              <a:alphaModFix/>
            </a:blip>
            <a:srcRect l="11584" r="87441"/>
            <a:stretch/>
          </p:blipFill>
          <p:spPr>
            <a:xfrm>
              <a:off x="831175" y="543000"/>
              <a:ext cx="70499" cy="4069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11"/>
            <p:cNvPicPr preferRelativeResize="0"/>
            <p:nvPr/>
          </p:nvPicPr>
          <p:blipFill rotWithShape="1">
            <a:blip r:embed="rId2">
              <a:alphaModFix/>
            </a:blip>
            <a:srcRect t="140" r="89965" b="-139"/>
            <a:stretch/>
          </p:blipFill>
          <p:spPr>
            <a:xfrm>
              <a:off x="7" y="543000"/>
              <a:ext cx="725799" cy="4069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11"/>
            <p:cNvPicPr preferRelativeResize="0"/>
            <p:nvPr/>
          </p:nvPicPr>
          <p:blipFill rotWithShape="1">
            <a:blip r:embed="rId2">
              <a:alphaModFix/>
            </a:blip>
            <a:srcRect l="86387" r="12637"/>
            <a:stretch/>
          </p:blipFill>
          <p:spPr>
            <a:xfrm>
              <a:off x="8242332" y="543000"/>
              <a:ext cx="70499" cy="4069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11"/>
            <p:cNvPicPr preferRelativeResize="0"/>
            <p:nvPr/>
          </p:nvPicPr>
          <p:blipFill rotWithShape="1">
            <a:blip r:embed="rId2">
              <a:alphaModFix/>
            </a:blip>
            <a:srcRect l="89965" t="140" b="-139"/>
            <a:stretch/>
          </p:blipFill>
          <p:spPr>
            <a:xfrm>
              <a:off x="8418200" y="543000"/>
              <a:ext cx="725799" cy="4069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11"/>
          <p:cNvSpPr txBox="1">
            <a:spLocks noGrp="1"/>
          </p:cNvSpPr>
          <p:nvPr>
            <p:ph type="title" hasCustomPrompt="1"/>
          </p:nvPr>
        </p:nvSpPr>
        <p:spPr>
          <a:xfrm>
            <a:off x="1448400" y="2324767"/>
            <a:ext cx="9295200" cy="16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None/>
              <a:defRPr sz="10666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>
            <a:spLocks noGrp="1"/>
          </p:cNvSpPr>
          <p:nvPr>
            <p:ph type="subTitle" idx="1"/>
          </p:nvPr>
        </p:nvSpPr>
        <p:spPr>
          <a:xfrm flipH="1">
            <a:off x="1957400" y="3866089"/>
            <a:ext cx="8277200" cy="5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89925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8557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title" hasCustomPrompt="1"/>
          </p:nvPr>
        </p:nvSpPr>
        <p:spPr>
          <a:xfrm>
            <a:off x="2494960" y="1940700"/>
            <a:ext cx="604400" cy="70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3240847" y="1845240"/>
            <a:ext cx="6502000" cy="4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2"/>
          </p:nvPr>
        </p:nvSpPr>
        <p:spPr>
          <a:xfrm>
            <a:off x="3240848" y="2322335"/>
            <a:ext cx="6502000" cy="4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3" hasCustomPrompt="1"/>
          </p:nvPr>
        </p:nvSpPr>
        <p:spPr>
          <a:xfrm>
            <a:off x="2494960" y="4278763"/>
            <a:ext cx="6044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4"/>
          </p:nvPr>
        </p:nvSpPr>
        <p:spPr>
          <a:xfrm>
            <a:off x="3240847" y="4183292"/>
            <a:ext cx="6502000" cy="4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5"/>
          </p:nvPr>
        </p:nvSpPr>
        <p:spPr>
          <a:xfrm>
            <a:off x="3240847" y="4660387"/>
            <a:ext cx="6502000" cy="4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6" hasCustomPrompt="1"/>
          </p:nvPr>
        </p:nvSpPr>
        <p:spPr>
          <a:xfrm>
            <a:off x="2494960" y="3109731"/>
            <a:ext cx="6044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7"/>
          </p:nvPr>
        </p:nvSpPr>
        <p:spPr>
          <a:xfrm>
            <a:off x="3244417" y="3014267"/>
            <a:ext cx="6502000" cy="4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8"/>
          </p:nvPr>
        </p:nvSpPr>
        <p:spPr>
          <a:xfrm>
            <a:off x="3244440" y="3491361"/>
            <a:ext cx="6502000" cy="4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9"/>
          </p:nvPr>
        </p:nvSpPr>
        <p:spPr>
          <a:xfrm>
            <a:off x="943167" y="509488"/>
            <a:ext cx="3566400" cy="112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3" hasCustomPrompt="1"/>
          </p:nvPr>
        </p:nvSpPr>
        <p:spPr>
          <a:xfrm>
            <a:off x="2494960" y="5447793"/>
            <a:ext cx="6044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4"/>
          </p:nvPr>
        </p:nvSpPr>
        <p:spPr>
          <a:xfrm>
            <a:off x="3240871" y="5352319"/>
            <a:ext cx="6502000" cy="4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5"/>
          </p:nvPr>
        </p:nvSpPr>
        <p:spPr>
          <a:xfrm>
            <a:off x="3240871" y="5829413"/>
            <a:ext cx="6502000" cy="4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  <p:pic>
        <p:nvPicPr>
          <p:cNvPr id="76" name="Google Shape;76;p13"/>
          <p:cNvPicPr preferRelativeResize="0"/>
          <p:nvPr/>
        </p:nvPicPr>
        <p:blipFill rotWithShape="1">
          <a:blip r:embed="rId2">
            <a:alphaModFix/>
          </a:blip>
          <a:srcRect l="71094" r="27649"/>
          <a:stretch/>
        </p:blipFill>
        <p:spPr>
          <a:xfrm>
            <a:off x="1108234" y="1940700"/>
            <a:ext cx="93999" cy="42103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0812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4"/>
          <p:cNvGrpSpPr/>
          <p:nvPr/>
        </p:nvGrpSpPr>
        <p:grpSpPr>
          <a:xfrm>
            <a:off x="1" y="716284"/>
            <a:ext cx="11083772" cy="5425435"/>
            <a:chOff x="0" y="537213"/>
            <a:chExt cx="8312829" cy="4069076"/>
          </a:xfrm>
        </p:grpSpPr>
        <p:pic>
          <p:nvPicPr>
            <p:cNvPr id="79" name="Google Shape;79;p14"/>
            <p:cNvPicPr preferRelativeResize="0"/>
            <p:nvPr/>
          </p:nvPicPr>
          <p:blipFill rotWithShape="1">
            <a:blip r:embed="rId2">
              <a:alphaModFix/>
            </a:blip>
            <a:srcRect t="5555" b="5555"/>
            <a:stretch/>
          </p:blipFill>
          <p:spPr>
            <a:xfrm flipH="1">
              <a:off x="0" y="537213"/>
              <a:ext cx="8136951" cy="4069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4"/>
            <p:cNvPicPr preferRelativeResize="0"/>
            <p:nvPr/>
          </p:nvPicPr>
          <p:blipFill rotWithShape="1">
            <a:blip r:embed="rId2">
              <a:alphaModFix/>
            </a:blip>
            <a:srcRect l="-5" r="99030"/>
            <a:stretch/>
          </p:blipFill>
          <p:spPr>
            <a:xfrm flipH="1">
              <a:off x="8242330" y="537213"/>
              <a:ext cx="70499" cy="4069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" name="Google Shape;81;p14"/>
          <p:cNvSpPr txBox="1">
            <a:spLocks noGrp="1"/>
          </p:cNvSpPr>
          <p:nvPr>
            <p:ph type="title"/>
          </p:nvPr>
        </p:nvSpPr>
        <p:spPr>
          <a:xfrm flipH="1">
            <a:off x="3373800" y="3351533"/>
            <a:ext cx="7130800" cy="18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5333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8794405" y="1885256"/>
            <a:ext cx="1409600" cy="10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3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1"/>
          </p:nvPr>
        </p:nvSpPr>
        <p:spPr>
          <a:xfrm flipH="1">
            <a:off x="3373799" y="4942000"/>
            <a:ext cx="7130800" cy="5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08306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5"/>
          <p:cNvGrpSpPr/>
          <p:nvPr/>
        </p:nvGrpSpPr>
        <p:grpSpPr>
          <a:xfrm>
            <a:off x="1108234" y="719333"/>
            <a:ext cx="11083772" cy="5425435"/>
            <a:chOff x="831175" y="539500"/>
            <a:chExt cx="8312829" cy="4069076"/>
          </a:xfrm>
        </p:grpSpPr>
        <p:pic>
          <p:nvPicPr>
            <p:cNvPr id="86" name="Google Shape;86;p15"/>
            <p:cNvPicPr preferRelativeResize="0"/>
            <p:nvPr/>
          </p:nvPicPr>
          <p:blipFill rotWithShape="1">
            <a:blip r:embed="rId2">
              <a:alphaModFix/>
            </a:blip>
            <a:srcRect t="5555" b="5555"/>
            <a:stretch/>
          </p:blipFill>
          <p:spPr>
            <a:xfrm rot="10800000">
              <a:off x="1007053" y="539500"/>
              <a:ext cx="8136951" cy="4069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5"/>
            <p:cNvPicPr preferRelativeResize="0"/>
            <p:nvPr/>
          </p:nvPicPr>
          <p:blipFill rotWithShape="1">
            <a:blip r:embed="rId2">
              <a:alphaModFix/>
            </a:blip>
            <a:srcRect l="99030" r="-5"/>
            <a:stretch/>
          </p:blipFill>
          <p:spPr>
            <a:xfrm rot="10800000">
              <a:off x="831175" y="539500"/>
              <a:ext cx="70499" cy="4069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" name="Google Shape;88;p15"/>
          <p:cNvSpPr txBox="1">
            <a:spLocks noGrp="1"/>
          </p:cNvSpPr>
          <p:nvPr>
            <p:ph type="title"/>
          </p:nvPr>
        </p:nvSpPr>
        <p:spPr>
          <a:xfrm>
            <a:off x="1687400" y="3351533"/>
            <a:ext cx="9544800" cy="18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53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title" idx="2" hasCustomPrompt="1"/>
          </p:nvPr>
        </p:nvSpPr>
        <p:spPr>
          <a:xfrm>
            <a:off x="1988000" y="1885256"/>
            <a:ext cx="1409600" cy="10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3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5"/>
          <p:cNvSpPr txBox="1">
            <a:spLocks noGrp="1"/>
          </p:cNvSpPr>
          <p:nvPr>
            <p:ph type="subTitle" idx="1"/>
          </p:nvPr>
        </p:nvSpPr>
        <p:spPr>
          <a:xfrm>
            <a:off x="1687400" y="4942000"/>
            <a:ext cx="9544800" cy="5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73358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 Header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6"/>
          <p:cNvGrpSpPr/>
          <p:nvPr/>
        </p:nvGrpSpPr>
        <p:grpSpPr>
          <a:xfrm>
            <a:off x="1" y="716284"/>
            <a:ext cx="11083772" cy="5425435"/>
            <a:chOff x="0" y="537213"/>
            <a:chExt cx="8312829" cy="4069076"/>
          </a:xfrm>
        </p:grpSpPr>
        <p:pic>
          <p:nvPicPr>
            <p:cNvPr id="93" name="Google Shape;93;p16"/>
            <p:cNvPicPr preferRelativeResize="0"/>
            <p:nvPr/>
          </p:nvPicPr>
          <p:blipFill rotWithShape="1">
            <a:blip r:embed="rId2">
              <a:alphaModFix/>
            </a:blip>
            <a:srcRect t="5555" b="5555"/>
            <a:stretch/>
          </p:blipFill>
          <p:spPr>
            <a:xfrm flipH="1">
              <a:off x="0" y="537213"/>
              <a:ext cx="8136951" cy="4069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6"/>
            <p:cNvPicPr preferRelativeResize="0"/>
            <p:nvPr/>
          </p:nvPicPr>
          <p:blipFill rotWithShape="1">
            <a:blip r:embed="rId2">
              <a:alphaModFix/>
            </a:blip>
            <a:srcRect l="1048" r="97976"/>
            <a:stretch/>
          </p:blipFill>
          <p:spPr>
            <a:xfrm flipH="1">
              <a:off x="8242330" y="537213"/>
              <a:ext cx="70499" cy="4069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 flipH="1">
            <a:off x="3237393" y="3351533"/>
            <a:ext cx="7267200" cy="18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5333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8794405" y="1885256"/>
            <a:ext cx="1409600" cy="10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3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 flipH="1">
            <a:off x="3237399" y="4941996"/>
            <a:ext cx="7267200" cy="5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08492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7"/>
          <p:cNvGrpSpPr/>
          <p:nvPr/>
        </p:nvGrpSpPr>
        <p:grpSpPr>
          <a:xfrm>
            <a:off x="1108234" y="719333"/>
            <a:ext cx="11083772" cy="5425435"/>
            <a:chOff x="831175" y="539500"/>
            <a:chExt cx="8312829" cy="4069076"/>
          </a:xfrm>
        </p:grpSpPr>
        <p:pic>
          <p:nvPicPr>
            <p:cNvPr id="100" name="Google Shape;100;p17"/>
            <p:cNvPicPr preferRelativeResize="0"/>
            <p:nvPr/>
          </p:nvPicPr>
          <p:blipFill rotWithShape="1">
            <a:blip r:embed="rId2">
              <a:alphaModFix/>
            </a:blip>
            <a:srcRect t="5555" b="5555"/>
            <a:stretch/>
          </p:blipFill>
          <p:spPr>
            <a:xfrm>
              <a:off x="1007053" y="539500"/>
              <a:ext cx="8136951" cy="4069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17"/>
            <p:cNvPicPr preferRelativeResize="0"/>
            <p:nvPr/>
          </p:nvPicPr>
          <p:blipFill rotWithShape="1">
            <a:blip r:embed="rId2">
              <a:alphaModFix/>
            </a:blip>
            <a:srcRect l="1048" r="97976"/>
            <a:stretch/>
          </p:blipFill>
          <p:spPr>
            <a:xfrm>
              <a:off x="831175" y="539500"/>
              <a:ext cx="70499" cy="4069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2" name="Google Shape;102;p17"/>
          <p:cNvSpPr txBox="1">
            <a:spLocks noGrp="1"/>
          </p:cNvSpPr>
          <p:nvPr>
            <p:ph type="title"/>
          </p:nvPr>
        </p:nvSpPr>
        <p:spPr>
          <a:xfrm>
            <a:off x="2598800" y="4378123"/>
            <a:ext cx="5840400" cy="5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subTitle" idx="1"/>
          </p:nvPr>
        </p:nvSpPr>
        <p:spPr>
          <a:xfrm>
            <a:off x="2598800" y="1943467"/>
            <a:ext cx="8633200" cy="220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7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33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33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33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33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33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33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33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33">
                <a:solidFill>
                  <a:schemeClr val="lt1"/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996385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6570100" y="4101460"/>
            <a:ext cx="4662000" cy="18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■"/>
              <a:defRPr sz="2133"/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2pPr>
            <a:lvl3pPr marL="1828754" lvl="2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339" lvl="3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2"/>
          </p:nvPr>
        </p:nvSpPr>
        <p:spPr>
          <a:xfrm>
            <a:off x="1462333" y="4101460"/>
            <a:ext cx="4662000" cy="18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■"/>
              <a:defRPr/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2pPr>
            <a:lvl3pPr marL="1828754" lvl="2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339" lvl="3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960000" y="509500"/>
            <a:ext cx="5136000" cy="112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3"/>
          </p:nvPr>
        </p:nvSpPr>
        <p:spPr>
          <a:xfrm>
            <a:off x="1462340" y="3647236"/>
            <a:ext cx="4662000" cy="5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4"/>
          </p:nvPr>
        </p:nvSpPr>
        <p:spPr>
          <a:xfrm>
            <a:off x="6570107" y="3647236"/>
            <a:ext cx="4662000" cy="5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 rotWithShape="1">
          <a:blip r:embed="rId2">
            <a:alphaModFix/>
          </a:blip>
          <a:srcRect l="496" r="98247"/>
          <a:stretch/>
        </p:blipFill>
        <p:spPr>
          <a:xfrm>
            <a:off x="1108234" y="1940700"/>
            <a:ext cx="93999" cy="42103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63080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Title and two columns 4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>
            <a:spLocks noGrp="1"/>
          </p:cNvSpPr>
          <p:nvPr>
            <p:ph type="subTitle" idx="1"/>
          </p:nvPr>
        </p:nvSpPr>
        <p:spPr>
          <a:xfrm>
            <a:off x="1462333" y="2531933"/>
            <a:ext cx="36416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subTitle" idx="2"/>
          </p:nvPr>
        </p:nvSpPr>
        <p:spPr>
          <a:xfrm>
            <a:off x="1462333" y="3049733"/>
            <a:ext cx="3641600" cy="8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subTitle" idx="3"/>
          </p:nvPr>
        </p:nvSpPr>
        <p:spPr>
          <a:xfrm>
            <a:off x="1462333" y="4255567"/>
            <a:ext cx="36416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subTitle" idx="4"/>
          </p:nvPr>
        </p:nvSpPr>
        <p:spPr>
          <a:xfrm>
            <a:off x="1462333" y="4773367"/>
            <a:ext cx="3641600" cy="8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960000" y="509500"/>
            <a:ext cx="5136000" cy="112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tr-TR"/>
              <a:t>Asıl başlık stilini düzenlemek için tıklayın</a:t>
            </a:r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 rotWithShape="1">
          <a:blip r:embed="rId2">
            <a:alphaModFix/>
          </a:blip>
          <a:srcRect l="14073" r="84670"/>
          <a:stretch/>
        </p:blipFill>
        <p:spPr>
          <a:xfrm>
            <a:off x="1108234" y="1940700"/>
            <a:ext cx="93999" cy="42103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06847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title" hasCustomPrompt="1"/>
          </p:nvPr>
        </p:nvSpPr>
        <p:spPr>
          <a:xfrm>
            <a:off x="2578764" y="2199391"/>
            <a:ext cx="9276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21"/>
          <p:cNvSpPr txBox="1">
            <a:spLocks noGrp="1"/>
          </p:cNvSpPr>
          <p:nvPr>
            <p:ph type="subTitle" idx="1"/>
          </p:nvPr>
        </p:nvSpPr>
        <p:spPr>
          <a:xfrm>
            <a:off x="3799633" y="1940685"/>
            <a:ext cx="59468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subTitle" idx="2"/>
          </p:nvPr>
        </p:nvSpPr>
        <p:spPr>
          <a:xfrm>
            <a:off x="3799633" y="2435885"/>
            <a:ext cx="5946800" cy="6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title" idx="3" hasCustomPrompt="1"/>
          </p:nvPr>
        </p:nvSpPr>
        <p:spPr>
          <a:xfrm>
            <a:off x="2578765" y="3697775"/>
            <a:ext cx="9276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21"/>
          <p:cNvSpPr txBox="1">
            <a:spLocks noGrp="1"/>
          </p:cNvSpPr>
          <p:nvPr>
            <p:ph type="subTitle" idx="4"/>
          </p:nvPr>
        </p:nvSpPr>
        <p:spPr>
          <a:xfrm>
            <a:off x="3799633" y="3439068"/>
            <a:ext cx="59468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subTitle" idx="5"/>
          </p:nvPr>
        </p:nvSpPr>
        <p:spPr>
          <a:xfrm>
            <a:off x="3799633" y="3934268"/>
            <a:ext cx="5946800" cy="6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title" idx="6" hasCustomPrompt="1"/>
          </p:nvPr>
        </p:nvSpPr>
        <p:spPr>
          <a:xfrm>
            <a:off x="2578769" y="5196157"/>
            <a:ext cx="9276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21"/>
          <p:cNvSpPr txBox="1">
            <a:spLocks noGrp="1"/>
          </p:cNvSpPr>
          <p:nvPr>
            <p:ph type="subTitle" idx="7"/>
          </p:nvPr>
        </p:nvSpPr>
        <p:spPr>
          <a:xfrm>
            <a:off x="3799633" y="4937452"/>
            <a:ext cx="59468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subTitle" idx="8"/>
          </p:nvPr>
        </p:nvSpPr>
        <p:spPr>
          <a:xfrm>
            <a:off x="3799633" y="5432652"/>
            <a:ext cx="5946800" cy="6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title" idx="9"/>
          </p:nvPr>
        </p:nvSpPr>
        <p:spPr>
          <a:xfrm>
            <a:off x="960000" y="509500"/>
            <a:ext cx="4436400" cy="112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tr-TR"/>
              <a:t>Asıl başlık stilini düzenlemek için tıklayın</a:t>
            </a:r>
            <a:endParaRPr/>
          </a:p>
        </p:txBody>
      </p:sp>
      <p:pic>
        <p:nvPicPr>
          <p:cNvPr id="134" name="Google Shape;134;p21"/>
          <p:cNvPicPr preferRelativeResize="0"/>
          <p:nvPr/>
        </p:nvPicPr>
        <p:blipFill rotWithShape="1">
          <a:blip r:embed="rId2">
            <a:alphaModFix/>
          </a:blip>
          <a:srcRect l="14073" r="84670"/>
          <a:stretch/>
        </p:blipFill>
        <p:spPr>
          <a:xfrm>
            <a:off x="1108234" y="1940700"/>
            <a:ext cx="93999" cy="42103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300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3"/>
          <p:cNvGrpSpPr/>
          <p:nvPr/>
        </p:nvGrpSpPr>
        <p:grpSpPr>
          <a:xfrm>
            <a:off x="1108234" y="719333"/>
            <a:ext cx="11083772" cy="5425435"/>
            <a:chOff x="831175" y="539500"/>
            <a:chExt cx="8312829" cy="4069076"/>
          </a:xfrm>
        </p:grpSpPr>
        <p:pic>
          <p:nvPicPr>
            <p:cNvPr id="16" name="Google Shape;16;p3"/>
            <p:cNvPicPr preferRelativeResize="0"/>
            <p:nvPr/>
          </p:nvPicPr>
          <p:blipFill rotWithShape="1">
            <a:blip r:embed="rId2">
              <a:alphaModFix/>
            </a:blip>
            <a:srcRect t="5555" b="5555"/>
            <a:stretch/>
          </p:blipFill>
          <p:spPr>
            <a:xfrm>
              <a:off x="1007053" y="539500"/>
              <a:ext cx="8136951" cy="4069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3"/>
            <p:cNvPicPr preferRelativeResize="0"/>
            <p:nvPr/>
          </p:nvPicPr>
          <p:blipFill rotWithShape="1">
            <a:blip r:embed="rId2">
              <a:alphaModFix/>
            </a:blip>
            <a:srcRect l="49512" r="49512"/>
            <a:stretch/>
          </p:blipFill>
          <p:spPr>
            <a:xfrm>
              <a:off x="831175" y="539500"/>
              <a:ext cx="70499" cy="4069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1687400" y="3351533"/>
            <a:ext cx="7722800" cy="18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53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1988000" y="1885256"/>
            <a:ext cx="1409600" cy="10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3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1687400" y="4942000"/>
            <a:ext cx="7722800" cy="5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79714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>
            <a:spLocks noGrp="1"/>
          </p:cNvSpPr>
          <p:nvPr>
            <p:ph type="title"/>
          </p:nvPr>
        </p:nvSpPr>
        <p:spPr>
          <a:xfrm>
            <a:off x="963167" y="509500"/>
            <a:ext cx="4372800" cy="112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subTitle" idx="1"/>
          </p:nvPr>
        </p:nvSpPr>
        <p:spPr>
          <a:xfrm>
            <a:off x="1462333" y="3998265"/>
            <a:ext cx="22728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subTitle" idx="2"/>
          </p:nvPr>
        </p:nvSpPr>
        <p:spPr>
          <a:xfrm>
            <a:off x="1462333" y="4638780"/>
            <a:ext cx="2272800" cy="8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subTitle" idx="3"/>
          </p:nvPr>
        </p:nvSpPr>
        <p:spPr>
          <a:xfrm>
            <a:off x="3961311" y="3998265"/>
            <a:ext cx="22728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subTitle" idx="4"/>
          </p:nvPr>
        </p:nvSpPr>
        <p:spPr>
          <a:xfrm>
            <a:off x="3961311" y="4638780"/>
            <a:ext cx="2272800" cy="8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subTitle" idx="5"/>
          </p:nvPr>
        </p:nvSpPr>
        <p:spPr>
          <a:xfrm>
            <a:off x="6460288" y="3998265"/>
            <a:ext cx="22728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subTitle" idx="6"/>
          </p:nvPr>
        </p:nvSpPr>
        <p:spPr>
          <a:xfrm>
            <a:off x="6460288" y="4638780"/>
            <a:ext cx="2272800" cy="8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subTitle" idx="7"/>
          </p:nvPr>
        </p:nvSpPr>
        <p:spPr>
          <a:xfrm>
            <a:off x="8959264" y="3998265"/>
            <a:ext cx="22728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subTitle" idx="8"/>
          </p:nvPr>
        </p:nvSpPr>
        <p:spPr>
          <a:xfrm>
            <a:off x="8959264" y="4638780"/>
            <a:ext cx="2272800" cy="8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 rotWithShape="1">
          <a:blip r:embed="rId2">
            <a:alphaModFix/>
          </a:blip>
          <a:srcRect l="22219" r="76524"/>
          <a:stretch/>
        </p:blipFill>
        <p:spPr>
          <a:xfrm>
            <a:off x="1108234" y="1940700"/>
            <a:ext cx="93999" cy="42103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04524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>
            <a:spLocks noGrp="1"/>
          </p:cNvSpPr>
          <p:nvPr>
            <p:ph type="subTitle" idx="1"/>
          </p:nvPr>
        </p:nvSpPr>
        <p:spPr>
          <a:xfrm>
            <a:off x="4845508" y="4952105"/>
            <a:ext cx="30132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subTitle" idx="2"/>
          </p:nvPr>
        </p:nvSpPr>
        <p:spPr>
          <a:xfrm>
            <a:off x="4845508" y="5534399"/>
            <a:ext cx="30132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subTitle" idx="3"/>
          </p:nvPr>
        </p:nvSpPr>
        <p:spPr>
          <a:xfrm>
            <a:off x="1470000" y="4952105"/>
            <a:ext cx="30132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subTitle" idx="4"/>
          </p:nvPr>
        </p:nvSpPr>
        <p:spPr>
          <a:xfrm>
            <a:off x="1470000" y="5534399"/>
            <a:ext cx="30132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subTitle" idx="5"/>
          </p:nvPr>
        </p:nvSpPr>
        <p:spPr>
          <a:xfrm>
            <a:off x="8221015" y="4952105"/>
            <a:ext cx="3013200" cy="70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subTitle" idx="6"/>
          </p:nvPr>
        </p:nvSpPr>
        <p:spPr>
          <a:xfrm>
            <a:off x="8221015" y="5534399"/>
            <a:ext cx="30132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title"/>
          </p:nvPr>
        </p:nvSpPr>
        <p:spPr>
          <a:xfrm>
            <a:off x="960000" y="509500"/>
            <a:ext cx="5136000" cy="112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Krona One"/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Krona One"/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Krona One"/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Krona One"/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Krona One"/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Krona One"/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Krona One"/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Krona One"/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subTitle" idx="7"/>
          </p:nvPr>
        </p:nvSpPr>
        <p:spPr>
          <a:xfrm>
            <a:off x="1470000" y="2670992"/>
            <a:ext cx="3013200" cy="70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subTitle" idx="8"/>
          </p:nvPr>
        </p:nvSpPr>
        <p:spPr>
          <a:xfrm>
            <a:off x="1470000" y="3253284"/>
            <a:ext cx="3013200" cy="70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subTitle" idx="9"/>
          </p:nvPr>
        </p:nvSpPr>
        <p:spPr>
          <a:xfrm>
            <a:off x="4845508" y="2670992"/>
            <a:ext cx="30132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subTitle" idx="13"/>
          </p:nvPr>
        </p:nvSpPr>
        <p:spPr>
          <a:xfrm>
            <a:off x="4845508" y="3253284"/>
            <a:ext cx="30132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subTitle" idx="14"/>
          </p:nvPr>
        </p:nvSpPr>
        <p:spPr>
          <a:xfrm>
            <a:off x="8221015" y="2670992"/>
            <a:ext cx="30132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ubTitle" idx="15"/>
          </p:nvPr>
        </p:nvSpPr>
        <p:spPr>
          <a:xfrm>
            <a:off x="8221015" y="3253284"/>
            <a:ext cx="30132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title" idx="16" hasCustomPrompt="1"/>
          </p:nvPr>
        </p:nvSpPr>
        <p:spPr>
          <a:xfrm>
            <a:off x="2689600" y="4205657"/>
            <a:ext cx="574000" cy="7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1" name="Google Shape;161;p23"/>
          <p:cNvSpPr txBox="1">
            <a:spLocks noGrp="1"/>
          </p:cNvSpPr>
          <p:nvPr>
            <p:ph type="title" idx="17" hasCustomPrompt="1"/>
          </p:nvPr>
        </p:nvSpPr>
        <p:spPr>
          <a:xfrm>
            <a:off x="6065108" y="4205657"/>
            <a:ext cx="574000" cy="7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2" name="Google Shape;162;p23"/>
          <p:cNvSpPr txBox="1">
            <a:spLocks noGrp="1"/>
          </p:cNvSpPr>
          <p:nvPr>
            <p:ph type="title" idx="18" hasCustomPrompt="1"/>
          </p:nvPr>
        </p:nvSpPr>
        <p:spPr>
          <a:xfrm>
            <a:off x="2689600" y="1921224"/>
            <a:ext cx="574000" cy="7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3" name="Google Shape;163;p23"/>
          <p:cNvSpPr txBox="1">
            <a:spLocks noGrp="1"/>
          </p:cNvSpPr>
          <p:nvPr>
            <p:ph type="title" idx="19" hasCustomPrompt="1"/>
          </p:nvPr>
        </p:nvSpPr>
        <p:spPr>
          <a:xfrm>
            <a:off x="6065108" y="1921224"/>
            <a:ext cx="574000" cy="7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4" name="Google Shape;164;p23"/>
          <p:cNvSpPr txBox="1">
            <a:spLocks noGrp="1"/>
          </p:cNvSpPr>
          <p:nvPr>
            <p:ph type="title" idx="20" hasCustomPrompt="1"/>
          </p:nvPr>
        </p:nvSpPr>
        <p:spPr>
          <a:xfrm>
            <a:off x="9440615" y="1921224"/>
            <a:ext cx="574000" cy="7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5" name="Google Shape;165;p23"/>
          <p:cNvSpPr txBox="1">
            <a:spLocks noGrp="1"/>
          </p:cNvSpPr>
          <p:nvPr>
            <p:ph type="title" idx="21" hasCustomPrompt="1"/>
          </p:nvPr>
        </p:nvSpPr>
        <p:spPr>
          <a:xfrm>
            <a:off x="9440615" y="4205657"/>
            <a:ext cx="574000" cy="7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166" name="Google Shape;166;p23"/>
          <p:cNvPicPr preferRelativeResize="0"/>
          <p:nvPr/>
        </p:nvPicPr>
        <p:blipFill rotWithShape="1">
          <a:blip r:embed="rId2">
            <a:alphaModFix/>
          </a:blip>
          <a:srcRect l="41226" r="57517"/>
          <a:stretch/>
        </p:blipFill>
        <p:spPr>
          <a:xfrm>
            <a:off x="1108234" y="1940700"/>
            <a:ext cx="93999" cy="42103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58549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n columns">
  <p:cSld name="Title and ten columns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>
            <a:spLocks noGrp="1"/>
          </p:cNvSpPr>
          <p:nvPr>
            <p:ph type="title"/>
          </p:nvPr>
        </p:nvSpPr>
        <p:spPr>
          <a:xfrm>
            <a:off x="960000" y="509500"/>
            <a:ext cx="5136000" cy="112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Fredoka One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169" name="Google Shape;169;p24"/>
          <p:cNvSpPr txBox="1">
            <a:spLocks noGrp="1"/>
          </p:cNvSpPr>
          <p:nvPr>
            <p:ph type="title" idx="2" hasCustomPrompt="1"/>
          </p:nvPr>
        </p:nvSpPr>
        <p:spPr>
          <a:xfrm>
            <a:off x="1513367" y="3669907"/>
            <a:ext cx="820400" cy="7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0" name="Google Shape;170;p24"/>
          <p:cNvSpPr txBox="1">
            <a:spLocks noGrp="1"/>
          </p:cNvSpPr>
          <p:nvPr>
            <p:ph type="title" idx="3" hasCustomPrompt="1"/>
          </p:nvPr>
        </p:nvSpPr>
        <p:spPr>
          <a:xfrm>
            <a:off x="1513367" y="4543359"/>
            <a:ext cx="820400" cy="7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1" name="Google Shape;171;p24"/>
          <p:cNvSpPr txBox="1">
            <a:spLocks noGrp="1"/>
          </p:cNvSpPr>
          <p:nvPr>
            <p:ph type="title" idx="4" hasCustomPrompt="1"/>
          </p:nvPr>
        </p:nvSpPr>
        <p:spPr>
          <a:xfrm>
            <a:off x="1513367" y="5416804"/>
            <a:ext cx="820400" cy="7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2" name="Google Shape;172;p24"/>
          <p:cNvSpPr txBox="1">
            <a:spLocks noGrp="1"/>
          </p:cNvSpPr>
          <p:nvPr>
            <p:ph type="title" idx="5" hasCustomPrompt="1"/>
          </p:nvPr>
        </p:nvSpPr>
        <p:spPr>
          <a:xfrm>
            <a:off x="1513367" y="1923000"/>
            <a:ext cx="820400" cy="7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3" name="Google Shape;173;p24"/>
          <p:cNvSpPr txBox="1">
            <a:spLocks noGrp="1"/>
          </p:cNvSpPr>
          <p:nvPr>
            <p:ph type="title" idx="6" hasCustomPrompt="1"/>
          </p:nvPr>
        </p:nvSpPr>
        <p:spPr>
          <a:xfrm>
            <a:off x="1513367" y="2796453"/>
            <a:ext cx="820400" cy="7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4" name="Google Shape;174;p24"/>
          <p:cNvSpPr txBox="1">
            <a:spLocks noGrp="1"/>
          </p:cNvSpPr>
          <p:nvPr>
            <p:ph type="title" idx="7" hasCustomPrompt="1"/>
          </p:nvPr>
        </p:nvSpPr>
        <p:spPr>
          <a:xfrm>
            <a:off x="6513832" y="3669873"/>
            <a:ext cx="820400" cy="7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5" name="Google Shape;175;p24"/>
          <p:cNvSpPr txBox="1">
            <a:spLocks noGrp="1"/>
          </p:cNvSpPr>
          <p:nvPr>
            <p:ph type="title" idx="8" hasCustomPrompt="1"/>
          </p:nvPr>
        </p:nvSpPr>
        <p:spPr>
          <a:xfrm>
            <a:off x="6513832" y="4543325"/>
            <a:ext cx="820400" cy="7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6" name="Google Shape;176;p24"/>
          <p:cNvSpPr txBox="1">
            <a:spLocks noGrp="1"/>
          </p:cNvSpPr>
          <p:nvPr>
            <p:ph type="title" idx="9" hasCustomPrompt="1"/>
          </p:nvPr>
        </p:nvSpPr>
        <p:spPr>
          <a:xfrm>
            <a:off x="6513832" y="5416771"/>
            <a:ext cx="820400" cy="7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7" name="Google Shape;177;p24"/>
          <p:cNvSpPr txBox="1">
            <a:spLocks noGrp="1"/>
          </p:cNvSpPr>
          <p:nvPr>
            <p:ph type="title" idx="13" hasCustomPrompt="1"/>
          </p:nvPr>
        </p:nvSpPr>
        <p:spPr>
          <a:xfrm>
            <a:off x="6513832" y="1922967"/>
            <a:ext cx="820400" cy="7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8" name="Google Shape;178;p24"/>
          <p:cNvSpPr txBox="1">
            <a:spLocks noGrp="1"/>
          </p:cNvSpPr>
          <p:nvPr>
            <p:ph type="title" idx="14" hasCustomPrompt="1"/>
          </p:nvPr>
        </p:nvSpPr>
        <p:spPr>
          <a:xfrm>
            <a:off x="6513832" y="2796420"/>
            <a:ext cx="820400" cy="7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9" name="Google Shape;179;p24"/>
          <p:cNvSpPr txBox="1">
            <a:spLocks noGrp="1"/>
          </p:cNvSpPr>
          <p:nvPr>
            <p:ph type="subTitle" idx="1"/>
          </p:nvPr>
        </p:nvSpPr>
        <p:spPr>
          <a:xfrm>
            <a:off x="7587165" y="2818717"/>
            <a:ext cx="35092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subTitle" idx="15"/>
          </p:nvPr>
        </p:nvSpPr>
        <p:spPr>
          <a:xfrm>
            <a:off x="7587165" y="1944567"/>
            <a:ext cx="35092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subTitle" idx="16"/>
          </p:nvPr>
        </p:nvSpPr>
        <p:spPr>
          <a:xfrm>
            <a:off x="7587165" y="5441167"/>
            <a:ext cx="35092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17"/>
          </p:nvPr>
        </p:nvSpPr>
        <p:spPr>
          <a:xfrm>
            <a:off x="2586765" y="1944567"/>
            <a:ext cx="35092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subTitle" idx="18"/>
          </p:nvPr>
        </p:nvSpPr>
        <p:spPr>
          <a:xfrm>
            <a:off x="2586765" y="2818717"/>
            <a:ext cx="35092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19"/>
          </p:nvPr>
        </p:nvSpPr>
        <p:spPr>
          <a:xfrm>
            <a:off x="2586765" y="5441167"/>
            <a:ext cx="35092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subTitle" idx="20"/>
          </p:nvPr>
        </p:nvSpPr>
        <p:spPr>
          <a:xfrm>
            <a:off x="7587165" y="4567017"/>
            <a:ext cx="35092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21"/>
          </p:nvPr>
        </p:nvSpPr>
        <p:spPr>
          <a:xfrm>
            <a:off x="7587165" y="3692867"/>
            <a:ext cx="35092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subTitle" idx="22"/>
          </p:nvPr>
        </p:nvSpPr>
        <p:spPr>
          <a:xfrm>
            <a:off x="2586765" y="3692867"/>
            <a:ext cx="35092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23"/>
          </p:nvPr>
        </p:nvSpPr>
        <p:spPr>
          <a:xfrm>
            <a:off x="2586765" y="4567016"/>
            <a:ext cx="35092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  <p:pic>
        <p:nvPicPr>
          <p:cNvPr id="189" name="Google Shape;189;p24"/>
          <p:cNvPicPr preferRelativeResize="0"/>
          <p:nvPr/>
        </p:nvPicPr>
        <p:blipFill rotWithShape="1">
          <a:blip r:embed="rId2">
            <a:alphaModFix/>
          </a:blip>
          <a:srcRect l="68379" r="30364"/>
          <a:stretch/>
        </p:blipFill>
        <p:spPr>
          <a:xfrm>
            <a:off x="1108234" y="1940700"/>
            <a:ext cx="93999" cy="42103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94266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25"/>
          <p:cNvGrpSpPr/>
          <p:nvPr/>
        </p:nvGrpSpPr>
        <p:grpSpPr>
          <a:xfrm>
            <a:off x="1108234" y="724000"/>
            <a:ext cx="9975543" cy="5425435"/>
            <a:chOff x="831175" y="543000"/>
            <a:chExt cx="7481657" cy="4069076"/>
          </a:xfrm>
        </p:grpSpPr>
        <p:pic>
          <p:nvPicPr>
            <p:cNvPr id="192" name="Google Shape;192;p25"/>
            <p:cNvPicPr preferRelativeResize="0"/>
            <p:nvPr/>
          </p:nvPicPr>
          <p:blipFill rotWithShape="1">
            <a:blip r:embed="rId2">
              <a:alphaModFix/>
            </a:blip>
            <a:srcRect l="28441" r="70584"/>
            <a:stretch/>
          </p:blipFill>
          <p:spPr>
            <a:xfrm>
              <a:off x="831175" y="543000"/>
              <a:ext cx="70499" cy="4069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25"/>
            <p:cNvPicPr preferRelativeResize="0"/>
            <p:nvPr/>
          </p:nvPicPr>
          <p:blipFill rotWithShape="1">
            <a:blip r:embed="rId2">
              <a:alphaModFix/>
            </a:blip>
            <a:srcRect l="49512" r="49512"/>
            <a:stretch/>
          </p:blipFill>
          <p:spPr>
            <a:xfrm flipH="1">
              <a:off x="8242332" y="543000"/>
              <a:ext cx="70499" cy="4069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4" name="Google Shape;194;p25"/>
          <p:cNvSpPr txBox="1">
            <a:spLocks noGrp="1"/>
          </p:cNvSpPr>
          <p:nvPr>
            <p:ph type="title" hasCustomPrompt="1"/>
          </p:nvPr>
        </p:nvSpPr>
        <p:spPr>
          <a:xfrm>
            <a:off x="1563028" y="3154357"/>
            <a:ext cx="2816400" cy="9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3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6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6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6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6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6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6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6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6667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5" name="Google Shape;195;p25"/>
          <p:cNvSpPr txBox="1">
            <a:spLocks noGrp="1"/>
          </p:cNvSpPr>
          <p:nvPr>
            <p:ph type="subTitle" idx="1"/>
          </p:nvPr>
        </p:nvSpPr>
        <p:spPr>
          <a:xfrm>
            <a:off x="1563028" y="4187464"/>
            <a:ext cx="2816400" cy="9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  <p:sp>
        <p:nvSpPr>
          <p:cNvPr id="196" name="Google Shape;196;p25"/>
          <p:cNvSpPr txBox="1">
            <a:spLocks noGrp="1"/>
          </p:cNvSpPr>
          <p:nvPr>
            <p:ph type="title" idx="2" hasCustomPrompt="1"/>
          </p:nvPr>
        </p:nvSpPr>
        <p:spPr>
          <a:xfrm>
            <a:off x="4687801" y="3154357"/>
            <a:ext cx="2816400" cy="9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3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6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6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6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6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6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6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6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6667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7" name="Google Shape;197;p25"/>
          <p:cNvSpPr txBox="1">
            <a:spLocks noGrp="1"/>
          </p:cNvSpPr>
          <p:nvPr>
            <p:ph type="subTitle" idx="3"/>
          </p:nvPr>
        </p:nvSpPr>
        <p:spPr>
          <a:xfrm>
            <a:off x="4687801" y="4187464"/>
            <a:ext cx="2816400" cy="9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  <p:sp>
        <p:nvSpPr>
          <p:cNvPr id="198" name="Google Shape;198;p25"/>
          <p:cNvSpPr txBox="1">
            <a:spLocks noGrp="1"/>
          </p:cNvSpPr>
          <p:nvPr>
            <p:ph type="title" idx="4" hasCustomPrompt="1"/>
          </p:nvPr>
        </p:nvSpPr>
        <p:spPr>
          <a:xfrm>
            <a:off x="7812568" y="3154357"/>
            <a:ext cx="2816400" cy="9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3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6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6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6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6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6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6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6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6667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9" name="Google Shape;199;p25"/>
          <p:cNvSpPr txBox="1">
            <a:spLocks noGrp="1"/>
          </p:cNvSpPr>
          <p:nvPr>
            <p:ph type="subTitle" idx="5"/>
          </p:nvPr>
        </p:nvSpPr>
        <p:spPr>
          <a:xfrm>
            <a:off x="7812568" y="4187464"/>
            <a:ext cx="2816400" cy="9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115908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>
            <a:spLocks noGrp="1"/>
          </p:cNvSpPr>
          <p:nvPr>
            <p:ph type="body" idx="1"/>
          </p:nvPr>
        </p:nvSpPr>
        <p:spPr>
          <a:xfrm>
            <a:off x="2445567" y="2278533"/>
            <a:ext cx="7300800" cy="35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■"/>
              <a:defRPr sz="2400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33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33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33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33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33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33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33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33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02" name="Google Shape;202;p26"/>
          <p:cNvSpPr txBox="1">
            <a:spLocks noGrp="1"/>
          </p:cNvSpPr>
          <p:nvPr>
            <p:ph type="title"/>
          </p:nvPr>
        </p:nvSpPr>
        <p:spPr>
          <a:xfrm>
            <a:off x="960000" y="509500"/>
            <a:ext cx="5136000" cy="112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tr-TR"/>
              <a:t>Asıl başlık stilini düzenlemek için tıklayın</a:t>
            </a:r>
            <a:endParaRPr/>
          </a:p>
        </p:txBody>
      </p:sp>
      <p:pic>
        <p:nvPicPr>
          <p:cNvPr id="203" name="Google Shape;203;p26"/>
          <p:cNvPicPr preferRelativeResize="0"/>
          <p:nvPr/>
        </p:nvPicPr>
        <p:blipFill rotWithShape="1">
          <a:blip r:embed="rId2">
            <a:alphaModFix/>
          </a:blip>
          <a:srcRect l="24934" r="73809"/>
          <a:stretch/>
        </p:blipFill>
        <p:spPr>
          <a:xfrm>
            <a:off x="1108234" y="1940700"/>
            <a:ext cx="93999" cy="42103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63729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>
            <a:spLocks noGrp="1"/>
          </p:cNvSpPr>
          <p:nvPr>
            <p:ph type="subTitle" idx="1"/>
          </p:nvPr>
        </p:nvSpPr>
        <p:spPr>
          <a:xfrm>
            <a:off x="1471167" y="3445457"/>
            <a:ext cx="4922000" cy="16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  <p:sp>
        <p:nvSpPr>
          <p:cNvPr id="206" name="Google Shape;206;p27"/>
          <p:cNvSpPr txBox="1">
            <a:spLocks noGrp="1"/>
          </p:cNvSpPr>
          <p:nvPr>
            <p:ph type="title"/>
          </p:nvPr>
        </p:nvSpPr>
        <p:spPr>
          <a:xfrm>
            <a:off x="1471167" y="1692824"/>
            <a:ext cx="4922000" cy="18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53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"/>
              <a:buNone/>
              <a:defRPr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"/>
              <a:buNone/>
              <a:defRPr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"/>
              <a:buNone/>
              <a:defRPr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"/>
              <a:buNone/>
              <a:defRPr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"/>
              <a:buNone/>
              <a:defRPr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"/>
              <a:buNone/>
              <a:defRPr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"/>
              <a:buNone/>
              <a:defRPr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"/>
              <a:buNone/>
              <a:defRPr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r>
              <a:rPr lang="tr-TR"/>
              <a:t>Asıl başlık stilini düzenlemek için tıklayın</a:t>
            </a:r>
            <a:endParaRPr/>
          </a:p>
        </p:txBody>
      </p:sp>
      <p:pic>
        <p:nvPicPr>
          <p:cNvPr id="207" name="Google Shape;207;p27"/>
          <p:cNvPicPr preferRelativeResize="0"/>
          <p:nvPr/>
        </p:nvPicPr>
        <p:blipFill rotWithShape="1">
          <a:blip r:embed="rId2">
            <a:alphaModFix/>
          </a:blip>
          <a:srcRect l="49512" r="49512"/>
          <a:stretch/>
        </p:blipFill>
        <p:spPr>
          <a:xfrm>
            <a:off x="1108234" y="719333"/>
            <a:ext cx="93999" cy="54254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62426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>
            <a:spLocks noGrp="1"/>
          </p:cNvSpPr>
          <p:nvPr>
            <p:ph type="subTitle" idx="1"/>
          </p:nvPr>
        </p:nvSpPr>
        <p:spPr>
          <a:xfrm flipH="1">
            <a:off x="6792167" y="2118667"/>
            <a:ext cx="4296000" cy="38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  <p:sp>
        <p:nvSpPr>
          <p:cNvPr id="210" name="Google Shape;210;p28"/>
          <p:cNvSpPr txBox="1">
            <a:spLocks noGrp="1"/>
          </p:cNvSpPr>
          <p:nvPr>
            <p:ph type="title"/>
          </p:nvPr>
        </p:nvSpPr>
        <p:spPr>
          <a:xfrm>
            <a:off x="960000" y="509500"/>
            <a:ext cx="5409600" cy="112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48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48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48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48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48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48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48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48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tr-TR"/>
              <a:t>Asıl başlık stilini düzenlemek için tıklayın</a:t>
            </a:r>
            <a:endParaRPr/>
          </a:p>
        </p:txBody>
      </p:sp>
      <p:pic>
        <p:nvPicPr>
          <p:cNvPr id="211" name="Google Shape;211;p28"/>
          <p:cNvPicPr preferRelativeResize="0"/>
          <p:nvPr/>
        </p:nvPicPr>
        <p:blipFill rotWithShape="1">
          <a:blip r:embed="rId2">
            <a:alphaModFix/>
          </a:blip>
          <a:srcRect l="49372" r="49371"/>
          <a:stretch/>
        </p:blipFill>
        <p:spPr>
          <a:xfrm>
            <a:off x="1108234" y="1940700"/>
            <a:ext cx="93999" cy="42103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09355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>
            <a:spLocks noGrp="1"/>
          </p:cNvSpPr>
          <p:nvPr>
            <p:ph type="title"/>
          </p:nvPr>
        </p:nvSpPr>
        <p:spPr>
          <a:xfrm>
            <a:off x="960000" y="509500"/>
            <a:ext cx="5140800" cy="112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tr-TR"/>
              <a:t>Asıl başlık stilini düzenlemek için tıklayın</a:t>
            </a:r>
            <a:endParaRPr/>
          </a:p>
        </p:txBody>
      </p:sp>
      <p:pic>
        <p:nvPicPr>
          <p:cNvPr id="214" name="Google Shape;214;p29"/>
          <p:cNvPicPr preferRelativeResize="0"/>
          <p:nvPr/>
        </p:nvPicPr>
        <p:blipFill rotWithShape="1">
          <a:blip r:embed="rId2">
            <a:alphaModFix/>
          </a:blip>
          <a:srcRect l="33080" r="65663"/>
          <a:stretch/>
        </p:blipFill>
        <p:spPr>
          <a:xfrm>
            <a:off x="1108234" y="1940700"/>
            <a:ext cx="93999" cy="42103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00657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>
            <a:spLocks noGrp="1"/>
          </p:cNvSpPr>
          <p:nvPr>
            <p:ph type="title"/>
          </p:nvPr>
        </p:nvSpPr>
        <p:spPr>
          <a:xfrm>
            <a:off x="960000" y="509500"/>
            <a:ext cx="5136000" cy="112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tr-TR"/>
              <a:t>Asıl başlık stilini düzenlemek için tıklayın</a:t>
            </a:r>
            <a:endParaRPr/>
          </a:p>
        </p:txBody>
      </p:sp>
      <p:pic>
        <p:nvPicPr>
          <p:cNvPr id="217" name="Google Shape;217;p30"/>
          <p:cNvPicPr preferRelativeResize="0"/>
          <p:nvPr/>
        </p:nvPicPr>
        <p:blipFill rotWithShape="1">
          <a:blip r:embed="rId2">
            <a:alphaModFix/>
          </a:blip>
          <a:srcRect l="23576" r="75167"/>
          <a:stretch/>
        </p:blipFill>
        <p:spPr>
          <a:xfrm>
            <a:off x="1108234" y="1940700"/>
            <a:ext cx="93999" cy="42103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73610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xfrm>
            <a:off x="960000" y="509500"/>
            <a:ext cx="3971200" cy="112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tr-TR"/>
              <a:t>Asıl başlık stilini düzenlemek için tıklayın</a:t>
            </a:r>
            <a:endParaRPr/>
          </a:p>
        </p:txBody>
      </p:sp>
      <p:pic>
        <p:nvPicPr>
          <p:cNvPr id="220" name="Google Shape;220;p31"/>
          <p:cNvPicPr preferRelativeResize="0"/>
          <p:nvPr/>
        </p:nvPicPr>
        <p:blipFill rotWithShape="1">
          <a:blip r:embed="rId2">
            <a:alphaModFix/>
          </a:blip>
          <a:srcRect l="62948" r="35795"/>
          <a:stretch/>
        </p:blipFill>
        <p:spPr>
          <a:xfrm>
            <a:off x="1108234" y="1940700"/>
            <a:ext cx="93999" cy="42103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0871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462333" y="1914119"/>
            <a:ext cx="9769600" cy="42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600"/>
            </a:lvl1pPr>
            <a:lvl2pPr marL="1219170" lvl="1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/>
            </a:lvl2pPr>
            <a:lvl3pPr marL="1828754" lvl="2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/>
            </a:lvl3pPr>
            <a:lvl4pPr marL="2438339" lvl="3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/>
            </a:lvl4pPr>
            <a:lvl5pPr marL="3047924" lvl="4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/>
            </a:lvl5pPr>
            <a:lvl6pPr marL="3657509" lvl="5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/>
            </a:lvl6pPr>
            <a:lvl7pPr marL="4267093" lvl="6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/>
            </a:lvl7pPr>
            <a:lvl8pPr marL="4876678" lvl="7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/>
            </a:lvl8pPr>
            <a:lvl9pPr marL="5486263" lvl="8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960000" y="509500"/>
            <a:ext cx="4223600" cy="112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ibre Franklin Thin"/>
              <a:buNone/>
              <a:defRPr sz="3200">
                <a:solidFill>
                  <a:schemeClr val="accent4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Fredoka One"/>
              <a:buNone/>
              <a:defRPr sz="3733">
                <a:solidFill>
                  <a:schemeClr val="accent4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Fredoka One"/>
              <a:buNone/>
              <a:defRPr sz="3733">
                <a:solidFill>
                  <a:schemeClr val="accent4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Fredoka One"/>
              <a:buNone/>
              <a:defRPr sz="3733">
                <a:solidFill>
                  <a:schemeClr val="accent4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Fredoka One"/>
              <a:buNone/>
              <a:defRPr sz="3733">
                <a:solidFill>
                  <a:schemeClr val="accent4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Fredoka One"/>
              <a:buNone/>
              <a:defRPr sz="3733">
                <a:solidFill>
                  <a:schemeClr val="accent4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Fredoka One"/>
              <a:buNone/>
              <a:defRPr sz="3733">
                <a:solidFill>
                  <a:schemeClr val="accent4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Fredoka One"/>
              <a:buNone/>
              <a:defRPr sz="3733">
                <a:solidFill>
                  <a:schemeClr val="accent4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Fredoka One"/>
              <a:buNone/>
              <a:defRPr sz="3733">
                <a:solidFill>
                  <a:schemeClr val="accent4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tr-TR"/>
              <a:t>Asıl başlık stilini düzenlemek için tıklayın</a:t>
            </a:r>
            <a:endParaRPr/>
          </a:p>
        </p:txBody>
      </p:sp>
      <p:pic>
        <p:nvPicPr>
          <p:cNvPr id="24" name="Google Shape;24;p4"/>
          <p:cNvPicPr preferRelativeResize="0"/>
          <p:nvPr/>
        </p:nvPicPr>
        <p:blipFill rotWithShape="1">
          <a:blip r:embed="rId2">
            <a:alphaModFix/>
          </a:blip>
          <a:srcRect l="49372" r="49371"/>
          <a:stretch/>
        </p:blipFill>
        <p:spPr>
          <a:xfrm>
            <a:off x="1108234" y="1940700"/>
            <a:ext cx="93999" cy="42103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57153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>
            <a:spLocks noGrp="1"/>
          </p:cNvSpPr>
          <p:nvPr>
            <p:ph type="title"/>
          </p:nvPr>
        </p:nvSpPr>
        <p:spPr>
          <a:xfrm>
            <a:off x="960000" y="509500"/>
            <a:ext cx="3878000" cy="112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Fredoka One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Fredoka One"/>
              <a:buNone/>
              <a:defRPr sz="4800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Fredoka One"/>
              <a:buNone/>
              <a:defRPr sz="4800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Fredoka One"/>
              <a:buNone/>
              <a:defRPr sz="4800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Fredoka One"/>
              <a:buNone/>
              <a:defRPr sz="4800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Fredoka One"/>
              <a:buNone/>
              <a:defRPr sz="4800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Fredoka One"/>
              <a:buNone/>
              <a:defRPr sz="4800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Fredoka One"/>
              <a:buNone/>
              <a:defRPr sz="4800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Fredoka One"/>
              <a:buNone/>
              <a:defRPr sz="4800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tr-TR"/>
              <a:t>Asıl başlık stilini düzenlemek için tıklayın</a:t>
            </a:r>
            <a:endParaRPr/>
          </a:p>
        </p:txBody>
      </p:sp>
      <p:pic>
        <p:nvPicPr>
          <p:cNvPr id="223" name="Google Shape;223;p32"/>
          <p:cNvPicPr preferRelativeResize="0"/>
          <p:nvPr/>
        </p:nvPicPr>
        <p:blipFill rotWithShape="1">
          <a:blip r:embed="rId2">
            <a:alphaModFix/>
          </a:blip>
          <a:srcRect l="72451" r="26291"/>
          <a:stretch/>
        </p:blipFill>
        <p:spPr>
          <a:xfrm>
            <a:off x="1108234" y="1940700"/>
            <a:ext cx="93999" cy="42103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12805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>
            <a:spLocks noGrp="1"/>
          </p:cNvSpPr>
          <p:nvPr>
            <p:ph type="title"/>
          </p:nvPr>
        </p:nvSpPr>
        <p:spPr>
          <a:xfrm>
            <a:off x="960000" y="509500"/>
            <a:ext cx="5964800" cy="112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redoka One"/>
              <a:buNone/>
              <a:defRPr sz="4800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redoka One"/>
              <a:buNone/>
              <a:defRPr sz="4800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redoka One"/>
              <a:buNone/>
              <a:defRPr sz="4800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redoka One"/>
              <a:buNone/>
              <a:defRPr sz="4800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redoka One"/>
              <a:buNone/>
              <a:defRPr sz="4800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redoka One"/>
              <a:buNone/>
              <a:defRPr sz="4800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redoka One"/>
              <a:buNone/>
              <a:defRPr sz="4800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redoka One"/>
              <a:buNone/>
              <a:defRPr sz="4800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tr-TR"/>
              <a:t>Asıl başlık stilini düzenlemek için tıklayın</a:t>
            </a:r>
            <a:endParaRPr/>
          </a:p>
        </p:txBody>
      </p:sp>
      <p:pic>
        <p:nvPicPr>
          <p:cNvPr id="226" name="Google Shape;226;p33"/>
          <p:cNvPicPr preferRelativeResize="0"/>
          <p:nvPr/>
        </p:nvPicPr>
        <p:blipFill rotWithShape="1">
          <a:blip r:embed="rId2">
            <a:alphaModFix/>
          </a:blip>
          <a:srcRect l="19503" r="79240"/>
          <a:stretch/>
        </p:blipFill>
        <p:spPr>
          <a:xfrm>
            <a:off x="1108234" y="1940700"/>
            <a:ext cx="93999" cy="42103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35413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 only 7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>
            <a:spLocks noGrp="1"/>
          </p:cNvSpPr>
          <p:nvPr>
            <p:ph type="title"/>
          </p:nvPr>
        </p:nvSpPr>
        <p:spPr>
          <a:xfrm>
            <a:off x="960000" y="509500"/>
            <a:ext cx="5964800" cy="112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Fredoka One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Fredoka One"/>
              <a:buNone/>
              <a:defRPr sz="4800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Fredoka One"/>
              <a:buNone/>
              <a:defRPr sz="4800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Fredoka One"/>
              <a:buNone/>
              <a:defRPr sz="4800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Fredoka One"/>
              <a:buNone/>
              <a:defRPr sz="4800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Fredoka One"/>
              <a:buNone/>
              <a:defRPr sz="4800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Fredoka One"/>
              <a:buNone/>
              <a:defRPr sz="4800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Fredoka One"/>
              <a:buNone/>
              <a:defRPr sz="4800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Fredoka One"/>
              <a:buNone/>
              <a:defRPr sz="4800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tr-TR"/>
              <a:t>Asıl başlık stilini düzenlemek için tıklayın</a:t>
            </a:r>
            <a:endParaRPr/>
          </a:p>
        </p:txBody>
      </p:sp>
      <p:pic>
        <p:nvPicPr>
          <p:cNvPr id="229" name="Google Shape;229;p34"/>
          <p:cNvPicPr preferRelativeResize="0"/>
          <p:nvPr/>
        </p:nvPicPr>
        <p:blipFill rotWithShape="1">
          <a:blip r:embed="rId2">
            <a:alphaModFix/>
          </a:blip>
          <a:srcRect l="86028" r="12715"/>
          <a:stretch/>
        </p:blipFill>
        <p:spPr>
          <a:xfrm>
            <a:off x="1108234" y="1940700"/>
            <a:ext cx="93999" cy="42103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33128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35"/>
          <p:cNvGrpSpPr/>
          <p:nvPr/>
        </p:nvGrpSpPr>
        <p:grpSpPr>
          <a:xfrm>
            <a:off x="10" y="724000"/>
            <a:ext cx="12191989" cy="5425435"/>
            <a:chOff x="7" y="543000"/>
            <a:chExt cx="9143992" cy="4069076"/>
          </a:xfrm>
        </p:grpSpPr>
        <p:pic>
          <p:nvPicPr>
            <p:cNvPr id="232" name="Google Shape;232;p35"/>
            <p:cNvPicPr preferRelativeResize="0"/>
            <p:nvPr/>
          </p:nvPicPr>
          <p:blipFill rotWithShape="1">
            <a:blip r:embed="rId2">
              <a:alphaModFix/>
            </a:blip>
            <a:srcRect l="13691" r="85334"/>
            <a:stretch/>
          </p:blipFill>
          <p:spPr>
            <a:xfrm>
              <a:off x="831175" y="543000"/>
              <a:ext cx="70499" cy="4069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35"/>
            <p:cNvPicPr preferRelativeResize="0"/>
            <p:nvPr/>
          </p:nvPicPr>
          <p:blipFill rotWithShape="1">
            <a:blip r:embed="rId2">
              <a:alphaModFix/>
            </a:blip>
            <a:srcRect r="89965"/>
            <a:stretch/>
          </p:blipFill>
          <p:spPr>
            <a:xfrm>
              <a:off x="7" y="543000"/>
              <a:ext cx="725799" cy="4069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35"/>
            <p:cNvPicPr preferRelativeResize="0"/>
            <p:nvPr/>
          </p:nvPicPr>
          <p:blipFill rotWithShape="1">
            <a:blip r:embed="rId2">
              <a:alphaModFix/>
            </a:blip>
            <a:srcRect l="70584" r="28441"/>
            <a:stretch/>
          </p:blipFill>
          <p:spPr>
            <a:xfrm>
              <a:off x="8242332" y="543000"/>
              <a:ext cx="70499" cy="4069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35"/>
            <p:cNvPicPr preferRelativeResize="0"/>
            <p:nvPr/>
          </p:nvPicPr>
          <p:blipFill rotWithShape="1">
            <a:blip r:embed="rId2">
              <a:alphaModFix/>
            </a:blip>
            <a:srcRect l="62894" r="27070"/>
            <a:stretch/>
          </p:blipFill>
          <p:spPr>
            <a:xfrm>
              <a:off x="8418200" y="543000"/>
              <a:ext cx="725799" cy="4069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35"/>
            <p:cNvPicPr preferRelativeResize="0"/>
            <p:nvPr/>
          </p:nvPicPr>
          <p:blipFill rotWithShape="1">
            <a:blip r:embed="rId2">
              <a:alphaModFix/>
            </a:blip>
            <a:srcRect l="15320" r="65922"/>
            <a:stretch/>
          </p:blipFill>
          <p:spPr>
            <a:xfrm>
              <a:off x="1007054" y="543000"/>
              <a:ext cx="1356673" cy="4069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35"/>
            <p:cNvPicPr preferRelativeResize="0"/>
            <p:nvPr/>
          </p:nvPicPr>
          <p:blipFill rotWithShape="1">
            <a:blip r:embed="rId2">
              <a:alphaModFix/>
            </a:blip>
            <a:srcRect l="49053" r="32189"/>
            <a:stretch/>
          </p:blipFill>
          <p:spPr>
            <a:xfrm>
              <a:off x="6779767" y="543000"/>
              <a:ext cx="1356673" cy="4069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8" name="Google Shape;238;p35"/>
          <p:cNvSpPr txBox="1">
            <a:spLocks noGrp="1"/>
          </p:cNvSpPr>
          <p:nvPr>
            <p:ph type="title"/>
          </p:nvPr>
        </p:nvSpPr>
        <p:spPr>
          <a:xfrm>
            <a:off x="3532600" y="886100"/>
            <a:ext cx="5136000" cy="12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239" name="Google Shape;239;p35"/>
          <p:cNvSpPr txBox="1">
            <a:spLocks noGrp="1"/>
          </p:cNvSpPr>
          <p:nvPr>
            <p:ph type="subTitle" idx="1"/>
          </p:nvPr>
        </p:nvSpPr>
        <p:spPr>
          <a:xfrm>
            <a:off x="3528000" y="2107956"/>
            <a:ext cx="5136000" cy="13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  <p:sp>
        <p:nvSpPr>
          <p:cNvPr id="240" name="Google Shape;240;p35"/>
          <p:cNvSpPr txBox="1"/>
          <p:nvPr/>
        </p:nvSpPr>
        <p:spPr>
          <a:xfrm>
            <a:off x="3703600" y="4752199"/>
            <a:ext cx="4784800" cy="8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CREDITS: 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including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and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12188309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36"/>
          <p:cNvGrpSpPr/>
          <p:nvPr/>
        </p:nvGrpSpPr>
        <p:grpSpPr>
          <a:xfrm>
            <a:off x="10989777" y="724000"/>
            <a:ext cx="1202223" cy="5425435"/>
            <a:chOff x="8242332" y="543000"/>
            <a:chExt cx="901667" cy="4069076"/>
          </a:xfrm>
        </p:grpSpPr>
        <p:pic>
          <p:nvPicPr>
            <p:cNvPr id="243" name="Google Shape;243;p36"/>
            <p:cNvPicPr preferRelativeResize="0"/>
            <p:nvPr/>
          </p:nvPicPr>
          <p:blipFill rotWithShape="1">
            <a:blip r:embed="rId2">
              <a:alphaModFix/>
            </a:blip>
            <a:srcRect l="49512" r="49512"/>
            <a:stretch/>
          </p:blipFill>
          <p:spPr>
            <a:xfrm>
              <a:off x="8242332" y="543000"/>
              <a:ext cx="70499" cy="4069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36"/>
            <p:cNvPicPr preferRelativeResize="0"/>
            <p:nvPr/>
          </p:nvPicPr>
          <p:blipFill rotWithShape="1">
            <a:blip r:embed="rId2">
              <a:alphaModFix/>
            </a:blip>
            <a:srcRect l="50250" r="39714"/>
            <a:stretch/>
          </p:blipFill>
          <p:spPr>
            <a:xfrm>
              <a:off x="8418200" y="543000"/>
              <a:ext cx="725799" cy="406907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3122878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37"/>
          <p:cNvGrpSpPr/>
          <p:nvPr/>
        </p:nvGrpSpPr>
        <p:grpSpPr>
          <a:xfrm>
            <a:off x="10" y="724000"/>
            <a:ext cx="1202223" cy="5425435"/>
            <a:chOff x="7" y="543000"/>
            <a:chExt cx="901667" cy="4069076"/>
          </a:xfrm>
        </p:grpSpPr>
        <p:pic>
          <p:nvPicPr>
            <p:cNvPr id="247" name="Google Shape;247;p37"/>
            <p:cNvPicPr preferRelativeResize="0"/>
            <p:nvPr/>
          </p:nvPicPr>
          <p:blipFill rotWithShape="1">
            <a:blip r:embed="rId2">
              <a:alphaModFix/>
            </a:blip>
            <a:srcRect l="49512" r="49512"/>
            <a:stretch/>
          </p:blipFill>
          <p:spPr>
            <a:xfrm>
              <a:off x="831175" y="543000"/>
              <a:ext cx="70499" cy="4069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37"/>
            <p:cNvPicPr preferRelativeResize="0"/>
            <p:nvPr/>
          </p:nvPicPr>
          <p:blipFill rotWithShape="1">
            <a:blip r:embed="rId2">
              <a:alphaModFix/>
            </a:blip>
            <a:srcRect l="44982" r="44983"/>
            <a:stretch/>
          </p:blipFill>
          <p:spPr>
            <a:xfrm>
              <a:off x="7" y="543000"/>
              <a:ext cx="725799" cy="406907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2890981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9F97D6B-58CE-43D0-9F75-5F683D308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FD8D32C-D8FE-4847-9F00-DFB46D83C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2A4B6F2-CD8E-46E8-9830-4A6D1758C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238BE-A37C-4CA1-B8BB-C4DACFE7A7D8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A8411A8-4AAA-4F3E-804F-709CBDD1C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DEDF513-82DD-49BB-AC2B-C849A055B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077AF-6F19-4F2A-AF8D-82E119F5C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3048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603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3799633" y="2678467"/>
            <a:ext cx="59468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3799633" y="3173667"/>
            <a:ext cx="5946800" cy="6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3799633" y="4199567"/>
            <a:ext cx="59468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Libre Franklin Thin"/>
                <a:ea typeface="Libre Franklin Thin"/>
                <a:cs typeface="Libre Franklin Thin"/>
                <a:sym typeface="Libre Franklin Thin"/>
              </a:defRPr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3799633" y="4694767"/>
            <a:ext cx="5946800" cy="6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960000" y="509500"/>
            <a:ext cx="6190800" cy="112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tr-TR"/>
              <a:t>Asıl başlık stilini düzenlemek için tıklayın</a:t>
            </a:r>
            <a:endParaRPr/>
          </a:p>
        </p:txBody>
      </p:sp>
      <p:pic>
        <p:nvPicPr>
          <p:cNvPr id="31" name="Google Shape;31;p5"/>
          <p:cNvPicPr preferRelativeResize="0"/>
          <p:nvPr/>
        </p:nvPicPr>
        <p:blipFill rotWithShape="1">
          <a:blip r:embed="rId2">
            <a:alphaModFix/>
          </a:blip>
          <a:srcRect l="33080" r="65663"/>
          <a:stretch/>
        </p:blipFill>
        <p:spPr>
          <a:xfrm>
            <a:off x="1108234" y="1940700"/>
            <a:ext cx="93999" cy="42103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6220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960000" y="509500"/>
            <a:ext cx="5473200" cy="112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tr-TR"/>
              <a:t>Asıl başlık stilini düzenlemek için tıklayın</a:t>
            </a:r>
            <a:endParaRPr/>
          </a:p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2">
            <a:alphaModFix/>
          </a:blip>
          <a:srcRect l="19503" r="79240"/>
          <a:stretch/>
        </p:blipFill>
        <p:spPr>
          <a:xfrm>
            <a:off x="1108234" y="1940700"/>
            <a:ext cx="93999" cy="42103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3258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1462333" y="2610372"/>
            <a:ext cx="3894400" cy="28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960000" y="509500"/>
            <a:ext cx="4197200" cy="112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Fredoka One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Fredoka One"/>
              <a:buNone/>
              <a:defRPr sz="4800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Fredoka One"/>
              <a:buNone/>
              <a:defRPr sz="4800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Fredoka One"/>
              <a:buNone/>
              <a:defRPr sz="4800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Fredoka One"/>
              <a:buNone/>
              <a:defRPr sz="4800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Fredoka One"/>
              <a:buNone/>
              <a:defRPr sz="4800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Fredoka One"/>
              <a:buNone/>
              <a:defRPr sz="4800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Fredoka One"/>
              <a:buNone/>
              <a:defRPr sz="4800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Fredoka One"/>
              <a:buNone/>
              <a:defRPr sz="4800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tr-TR"/>
              <a:t>Asıl başlık stilini düzenlemek için tıklayın</a:t>
            </a:r>
            <a:endParaRPr/>
          </a:p>
        </p:txBody>
      </p:sp>
      <p:pic>
        <p:nvPicPr>
          <p:cNvPr id="38" name="Google Shape;38;p7"/>
          <p:cNvPicPr preferRelativeResize="0"/>
          <p:nvPr/>
        </p:nvPicPr>
        <p:blipFill rotWithShape="1">
          <a:blip r:embed="rId2">
            <a:alphaModFix/>
          </a:blip>
          <a:srcRect l="71094" r="27649"/>
          <a:stretch/>
        </p:blipFill>
        <p:spPr>
          <a:xfrm>
            <a:off x="1108234" y="1934383"/>
            <a:ext cx="93999" cy="42103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5105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8"/>
          <p:cNvGrpSpPr/>
          <p:nvPr/>
        </p:nvGrpSpPr>
        <p:grpSpPr>
          <a:xfrm>
            <a:off x="10" y="724000"/>
            <a:ext cx="12191989" cy="5425435"/>
            <a:chOff x="7" y="543000"/>
            <a:chExt cx="9143992" cy="4069076"/>
          </a:xfrm>
        </p:grpSpPr>
        <p:pic>
          <p:nvPicPr>
            <p:cNvPr id="41" name="Google Shape;41;p8"/>
            <p:cNvPicPr preferRelativeResize="0"/>
            <p:nvPr/>
          </p:nvPicPr>
          <p:blipFill rotWithShape="1">
            <a:blip r:embed="rId2">
              <a:alphaModFix/>
            </a:blip>
            <a:srcRect l="11584" r="87441"/>
            <a:stretch/>
          </p:blipFill>
          <p:spPr>
            <a:xfrm>
              <a:off x="831175" y="543000"/>
              <a:ext cx="70499" cy="4069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Google Shape;42;p8"/>
            <p:cNvPicPr preferRelativeResize="0"/>
            <p:nvPr/>
          </p:nvPicPr>
          <p:blipFill rotWithShape="1">
            <a:blip r:embed="rId2">
              <a:alphaModFix/>
            </a:blip>
            <a:srcRect t="140" r="89965" b="-139"/>
            <a:stretch/>
          </p:blipFill>
          <p:spPr>
            <a:xfrm>
              <a:off x="7" y="543000"/>
              <a:ext cx="725799" cy="4069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43;p8"/>
            <p:cNvPicPr preferRelativeResize="0"/>
            <p:nvPr/>
          </p:nvPicPr>
          <p:blipFill rotWithShape="1">
            <a:blip r:embed="rId2">
              <a:alphaModFix/>
            </a:blip>
            <a:srcRect l="87441" r="11584"/>
            <a:stretch/>
          </p:blipFill>
          <p:spPr>
            <a:xfrm>
              <a:off x="8242332" y="543000"/>
              <a:ext cx="70499" cy="4069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Google Shape;44;p8"/>
            <p:cNvPicPr preferRelativeResize="0"/>
            <p:nvPr/>
          </p:nvPicPr>
          <p:blipFill rotWithShape="1">
            <a:blip r:embed="rId2">
              <a:alphaModFix/>
            </a:blip>
            <a:srcRect l="89965"/>
            <a:stretch/>
          </p:blipFill>
          <p:spPr>
            <a:xfrm>
              <a:off x="8418200" y="543000"/>
              <a:ext cx="725799" cy="4069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1730000" y="1844344"/>
            <a:ext cx="8732000" cy="33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None/>
              <a:defRPr sz="10666">
                <a:solidFill>
                  <a:schemeClr val="dk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tr-TR"/>
              <a:t>Asıl başlık stilini düzenlemek için tıklayın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2370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 flipH="1">
            <a:off x="7781267" y="4187187"/>
            <a:ext cx="3349200" cy="20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tr-TR"/>
              <a:t>Asıl alt başlık stilini düzenlemek için tıklayın</a:t>
            </a: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960000" y="509500"/>
            <a:ext cx="6297200" cy="112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48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48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48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48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48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48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48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48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tr-TR"/>
              <a:t>Asıl başlık stilini düzenlemek için tıklayın</a:t>
            </a:r>
            <a:endParaRPr/>
          </a:p>
        </p:txBody>
      </p:sp>
      <p:pic>
        <p:nvPicPr>
          <p:cNvPr id="49" name="Google Shape;49;p9"/>
          <p:cNvPicPr preferRelativeResize="0"/>
          <p:nvPr/>
        </p:nvPicPr>
        <p:blipFill rotWithShape="1">
          <a:blip r:embed="rId2">
            <a:alphaModFix/>
          </a:blip>
          <a:srcRect l="68379" r="30364"/>
          <a:stretch/>
        </p:blipFill>
        <p:spPr>
          <a:xfrm>
            <a:off x="1108234" y="1940700"/>
            <a:ext cx="93999" cy="42103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0036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noFill/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1462333" y="5058933"/>
            <a:ext cx="6314800" cy="133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37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48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48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48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48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48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48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48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48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52" name="Google Shape;52;p10"/>
          <p:cNvSpPr/>
          <p:nvPr/>
        </p:nvSpPr>
        <p:spPr>
          <a:xfrm>
            <a:off x="1104633" y="5228400"/>
            <a:ext cx="97600" cy="92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62527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509488"/>
            <a:ext cx="3566400" cy="11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ibre Franklin Thin"/>
              <a:buNone/>
              <a:defRPr sz="2400">
                <a:solidFill>
                  <a:schemeClr val="accent1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Fredoka One"/>
              <a:buNone/>
              <a:defRPr sz="2800">
                <a:solidFill>
                  <a:schemeClr val="accen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Fredoka One"/>
              <a:buNone/>
              <a:defRPr sz="2800">
                <a:solidFill>
                  <a:schemeClr val="accen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Fredoka One"/>
              <a:buNone/>
              <a:defRPr sz="2800">
                <a:solidFill>
                  <a:schemeClr val="accen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Fredoka One"/>
              <a:buNone/>
              <a:defRPr sz="2800">
                <a:solidFill>
                  <a:schemeClr val="accen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Fredoka One"/>
              <a:buNone/>
              <a:defRPr sz="2800">
                <a:solidFill>
                  <a:schemeClr val="accen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Fredoka One"/>
              <a:buNone/>
              <a:defRPr sz="2800">
                <a:solidFill>
                  <a:schemeClr val="accen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Fredoka One"/>
              <a:buNone/>
              <a:defRPr sz="2800">
                <a:solidFill>
                  <a:schemeClr val="accen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Fredoka One"/>
              <a:buNone/>
              <a:defRPr sz="2800">
                <a:solidFill>
                  <a:schemeClr val="accen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064867" y="719333"/>
            <a:ext cx="7167200" cy="5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■"/>
              <a:defRPr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○"/>
              <a:defRPr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■"/>
              <a:defRPr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●"/>
              <a:defRPr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○"/>
              <a:defRPr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■"/>
              <a:defRPr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●"/>
              <a:defRPr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○"/>
              <a:defRPr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■"/>
              <a:defRPr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559990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51" name="Google Shape;251;p3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395621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7A0C5AA6-D3E7-4E99-AE3D-AB7C7923992B}"/>
              </a:ext>
            </a:extLst>
          </p:cNvPr>
          <p:cNvSpPr txBox="1"/>
          <p:nvPr/>
        </p:nvSpPr>
        <p:spPr>
          <a:xfrm>
            <a:off x="1471167" y="4717438"/>
            <a:ext cx="4922000" cy="16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rmAutofit/>
          </a:bodyPr>
          <a:lstStyle/>
          <a:p>
            <a:pPr marL="469900" indent="-342900">
              <a:spcAft>
                <a:spcPts val="60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chemeClr val="dk1"/>
                </a:solidFill>
                <a:latin typeface="Libre Franklin"/>
                <a:sym typeface="Libre Franklin"/>
              </a:rPr>
              <a:t>Abdullah Keskin 20180808049 (UG)</a:t>
            </a:r>
          </a:p>
          <a:p>
            <a:pPr marL="469900" indent="-342900">
              <a:spcAft>
                <a:spcPts val="60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chemeClr val="dk1"/>
                </a:solidFill>
                <a:latin typeface="Libre Franklin"/>
                <a:sym typeface="Libre Franklin"/>
              </a:rPr>
              <a:t>Barış Baran Çiçek 20180808018 (UG)</a:t>
            </a:r>
          </a:p>
          <a:p>
            <a:pPr marL="469900" indent="-342900">
              <a:spcAft>
                <a:spcPts val="60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chemeClr val="dk1"/>
                </a:solidFill>
                <a:latin typeface="Libre Franklin"/>
                <a:sym typeface="Libre Franklin"/>
              </a:rPr>
              <a:t>Hamza Bora Kocaoğlu 20180808006 (UG)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208CC7-E0E0-4B21-A316-10BB4AA7767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87023" y="1943100"/>
            <a:ext cx="9412287" cy="2401888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r>
              <a:rPr lang="tr-TR" sz="6000" dirty="0"/>
              <a:t>IoT Smart Home Application</a:t>
            </a:r>
            <a:endParaRPr lang="en-US" sz="6000" dirty="0"/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93683FE4-0F82-4D11-8509-3F6F77FB9F4D}"/>
              </a:ext>
            </a:extLst>
          </p:cNvPr>
          <p:cNvSpPr txBox="1"/>
          <p:nvPr/>
        </p:nvSpPr>
        <p:spPr>
          <a:xfrm>
            <a:off x="7182035" y="6097028"/>
            <a:ext cx="4616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Project Git</a:t>
            </a:r>
            <a:r>
              <a:rPr lang="tr-TR" dirty="0">
                <a:solidFill>
                  <a:schemeClr val="tx1"/>
                </a:solidFill>
              </a:rPr>
              <a:t>H</a:t>
            </a:r>
            <a:r>
              <a:rPr lang="en-US" dirty="0" err="1">
                <a:solidFill>
                  <a:schemeClr val="tx1"/>
                </a:solidFill>
              </a:rPr>
              <a:t>ub</a:t>
            </a:r>
            <a:r>
              <a:rPr lang="en-US" dirty="0">
                <a:solidFill>
                  <a:schemeClr val="tx1"/>
                </a:solidFill>
              </a:rPr>
              <a:t> Repository</a:t>
            </a:r>
          </a:p>
          <a:p>
            <a:r>
              <a:rPr lang="en-US" dirty="0">
                <a:solidFill>
                  <a:schemeClr val="tx1"/>
                </a:solidFill>
              </a:rPr>
              <a:t>https://github.com/Bar1237/IoT-Smart-Home-Application</a:t>
            </a:r>
          </a:p>
        </p:txBody>
      </p:sp>
    </p:spTree>
    <p:extLst>
      <p:ext uri="{BB962C8B-B14F-4D97-AF65-F5344CB8AC3E}">
        <p14:creationId xmlns:p14="http://schemas.microsoft.com/office/powerpoint/2010/main" val="3489290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2C3F7A67-B34C-4C6B-9763-EDD272BFC9E5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346812" y="5560833"/>
            <a:ext cx="5498376" cy="6988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600" dirty="0"/>
              <a:t>Port Restriction : Port 5000 is blocked on Windows by default.</a:t>
            </a:r>
          </a:p>
        </p:txBody>
      </p:sp>
      <p:sp>
        <p:nvSpPr>
          <p:cNvPr id="3" name="Başlık 2">
            <a:extLst>
              <a:ext uri="{FF2B5EF4-FFF2-40B4-BE49-F238E27FC236}">
                <a16:creationId xmlns:a16="http://schemas.microsoft.com/office/drawing/2014/main" id="{E1D4B288-C3FF-4A6F-A01A-89A844486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509500"/>
            <a:ext cx="6190800" cy="112800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Problems That We Faced</a:t>
            </a:r>
            <a:r>
              <a:rPr lang="tr-TR" dirty="0"/>
              <a:t> </a:t>
            </a:r>
            <a:r>
              <a:rPr lang="en-US" dirty="0"/>
              <a:t>During</a:t>
            </a:r>
            <a:r>
              <a:rPr lang="tr-TR" dirty="0"/>
              <a:t> Development</a:t>
            </a:r>
            <a:endParaRPr lang="en-US" dirty="0"/>
          </a:p>
        </p:txBody>
      </p:sp>
      <p:pic>
        <p:nvPicPr>
          <p:cNvPr id="5" name="Resim 4" descr="yapı malzemesi içeren bir resim&#10;&#10;Açıklama otomatik olarak oluşturuldu">
            <a:extLst>
              <a:ext uri="{FF2B5EF4-FFF2-40B4-BE49-F238E27FC236}">
                <a16:creationId xmlns:a16="http://schemas.microsoft.com/office/drawing/2014/main" id="{357E1496-C6C7-4052-8299-3820DCFDF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906" y="1101906"/>
            <a:ext cx="4654188" cy="465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779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DB857C85-580F-4F33-923D-6FB071FF9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669" y="375424"/>
            <a:ext cx="4246520" cy="733374"/>
          </a:xfrm>
        </p:spPr>
        <p:txBody>
          <a:bodyPr/>
          <a:lstStyle/>
          <a:p>
            <a:r>
              <a:rPr lang="en-US" dirty="0"/>
              <a:t>How System Works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E96F0F2-33E6-45EB-A557-7BE08F3C5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242" y="1275682"/>
            <a:ext cx="9256702" cy="520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30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2AD9306-05A7-41AF-A193-CC0FEA06E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7200" dirty="0" err="1"/>
              <a:t>Code</a:t>
            </a:r>
            <a:r>
              <a:rPr lang="tr-TR" sz="7200" dirty="0"/>
              <a:t> </a:t>
            </a:r>
            <a:r>
              <a:rPr lang="tr-TR" sz="7200" dirty="0" err="1"/>
              <a:t>Review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225727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D1D1FDD5-17FA-4056-A9F8-733C8EA3B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69" y="988894"/>
            <a:ext cx="3709654" cy="591331"/>
          </a:xfrm>
        </p:spPr>
        <p:txBody>
          <a:bodyPr/>
          <a:lstStyle/>
          <a:p>
            <a:r>
              <a:rPr lang="en-US" dirty="0"/>
              <a:t>Code Review / Server Side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2320660-6B78-4CC8-9F7A-B7F138E0D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617" y="1648919"/>
            <a:ext cx="5240322" cy="1566874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4E8B81D7-5B38-4517-8AD5-886BFEF80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860" y="3782206"/>
            <a:ext cx="6065946" cy="2421351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D8ACFB18-CE58-465B-8126-029954ED07C0}"/>
              </a:ext>
            </a:extLst>
          </p:cNvPr>
          <p:cNvSpPr txBox="1"/>
          <p:nvPr/>
        </p:nvSpPr>
        <p:spPr>
          <a:xfrm>
            <a:off x="2867486" y="3340939"/>
            <a:ext cx="2352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 err="1">
                <a:solidFill>
                  <a:schemeClr val="tx1"/>
                </a:solidFill>
              </a:rPr>
              <a:t>Flask</a:t>
            </a:r>
            <a:r>
              <a:rPr lang="tr-TR" sz="1200" dirty="0">
                <a:solidFill>
                  <a:schemeClr val="tx1"/>
                </a:solidFill>
              </a:rPr>
              <a:t> Server Client Connection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93173304-7B03-410B-9B5F-D4B3B466DF06}"/>
              </a:ext>
            </a:extLst>
          </p:cNvPr>
          <p:cNvSpPr txBox="1"/>
          <p:nvPr/>
        </p:nvSpPr>
        <p:spPr>
          <a:xfrm>
            <a:off x="7369945" y="6259429"/>
            <a:ext cx="2352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Flask Server Relay Controls</a:t>
            </a:r>
          </a:p>
        </p:txBody>
      </p:sp>
    </p:spTree>
    <p:extLst>
      <p:ext uri="{BB962C8B-B14F-4D97-AF65-F5344CB8AC3E}">
        <p14:creationId xmlns:p14="http://schemas.microsoft.com/office/powerpoint/2010/main" val="3981946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D1D1FDD5-17FA-4056-A9F8-733C8EA3B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69" y="988894"/>
            <a:ext cx="3940474" cy="591331"/>
          </a:xfrm>
        </p:spPr>
        <p:txBody>
          <a:bodyPr/>
          <a:lstStyle/>
          <a:p>
            <a:r>
              <a:rPr lang="en-US" dirty="0"/>
              <a:t>Code Review / Client Side</a:t>
            </a: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D8ACFB18-CE58-465B-8126-029954ED07C0}"/>
              </a:ext>
            </a:extLst>
          </p:cNvPr>
          <p:cNvSpPr txBox="1"/>
          <p:nvPr/>
        </p:nvSpPr>
        <p:spPr>
          <a:xfrm>
            <a:off x="2929628" y="3660208"/>
            <a:ext cx="2352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 err="1">
                <a:solidFill>
                  <a:schemeClr val="tx1"/>
                </a:solidFill>
              </a:rPr>
              <a:t>Socket</a:t>
            </a:r>
            <a:r>
              <a:rPr lang="tr-TR" sz="1200" dirty="0">
                <a:solidFill>
                  <a:schemeClr val="tx1"/>
                </a:solidFill>
              </a:rPr>
              <a:t>-IO Client </a:t>
            </a:r>
            <a:r>
              <a:rPr lang="tr-TR" sz="1200" dirty="0" err="1">
                <a:solidFill>
                  <a:schemeClr val="tx1"/>
                </a:solidFill>
              </a:rPr>
              <a:t>relay</a:t>
            </a:r>
            <a:r>
              <a:rPr lang="tr-TR" sz="1200" dirty="0">
                <a:solidFill>
                  <a:schemeClr val="tx1"/>
                </a:solidFill>
              </a:rPr>
              <a:t> </a:t>
            </a:r>
            <a:r>
              <a:rPr lang="tr-TR" sz="1200" dirty="0" err="1">
                <a:solidFill>
                  <a:schemeClr val="tx1"/>
                </a:solidFill>
              </a:rPr>
              <a:t>controls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93173304-7B03-410B-9B5F-D4B3B466DF06}"/>
              </a:ext>
            </a:extLst>
          </p:cNvPr>
          <p:cNvSpPr txBox="1"/>
          <p:nvPr/>
        </p:nvSpPr>
        <p:spPr>
          <a:xfrm>
            <a:off x="7548606" y="5300641"/>
            <a:ext cx="288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 err="1">
                <a:solidFill>
                  <a:schemeClr val="tx1"/>
                </a:solidFill>
              </a:rPr>
              <a:t>Socket</a:t>
            </a:r>
            <a:r>
              <a:rPr lang="tr-TR" sz="1200" dirty="0">
                <a:solidFill>
                  <a:schemeClr val="tx1"/>
                </a:solidFill>
              </a:rPr>
              <a:t>-IO Client </a:t>
            </a:r>
            <a:r>
              <a:rPr lang="tr-TR" sz="1200" dirty="0" err="1">
                <a:solidFill>
                  <a:schemeClr val="tx1"/>
                </a:solidFill>
              </a:rPr>
              <a:t>sending</a:t>
            </a:r>
            <a:r>
              <a:rPr lang="tr-TR" sz="1200" dirty="0">
                <a:solidFill>
                  <a:schemeClr val="tx1"/>
                </a:solidFill>
              </a:rPr>
              <a:t> data </a:t>
            </a:r>
            <a:r>
              <a:rPr lang="tr-TR" sz="1200" dirty="0" err="1">
                <a:solidFill>
                  <a:schemeClr val="tx1"/>
                </a:solidFill>
              </a:rPr>
              <a:t>to</a:t>
            </a:r>
            <a:r>
              <a:rPr lang="tr-TR" sz="1200" dirty="0">
                <a:solidFill>
                  <a:schemeClr val="tx1"/>
                </a:solidFill>
              </a:rPr>
              <a:t> server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4BAC540F-7430-48AF-A596-D54001C9E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209" y="1860441"/>
            <a:ext cx="4771422" cy="1658051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F71E7091-4894-4DF7-B5C4-6CE05E982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407" y="4009061"/>
            <a:ext cx="454342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80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7B07D562-FDEC-4E5F-87B7-7B35D16DA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931" y="3867174"/>
            <a:ext cx="4529832" cy="2373359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0A851D2F-1783-4899-BDE6-D3528FB3DC52}"/>
              </a:ext>
            </a:extLst>
          </p:cNvPr>
          <p:cNvSpPr txBox="1"/>
          <p:nvPr/>
        </p:nvSpPr>
        <p:spPr>
          <a:xfrm>
            <a:off x="2914959" y="3867174"/>
            <a:ext cx="2959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 err="1">
                <a:solidFill>
                  <a:schemeClr val="tx1"/>
                </a:solidFill>
              </a:rPr>
              <a:t>Face</a:t>
            </a:r>
            <a:r>
              <a:rPr lang="tr-TR" sz="1200" dirty="0">
                <a:solidFill>
                  <a:schemeClr val="tx1"/>
                </a:solidFill>
              </a:rPr>
              <a:t> </a:t>
            </a:r>
            <a:r>
              <a:rPr lang="tr-TR" sz="1200" dirty="0" err="1">
                <a:solidFill>
                  <a:schemeClr val="tx1"/>
                </a:solidFill>
              </a:rPr>
              <a:t>Recognition</a:t>
            </a:r>
            <a:r>
              <a:rPr lang="tr-TR" sz="1200" dirty="0">
                <a:solidFill>
                  <a:schemeClr val="tx1"/>
                </a:solidFill>
              </a:rPr>
              <a:t> </a:t>
            </a:r>
            <a:r>
              <a:rPr lang="tr-TR" sz="1200" dirty="0" err="1">
                <a:solidFill>
                  <a:schemeClr val="tx1"/>
                </a:solidFill>
              </a:rPr>
              <a:t>based</a:t>
            </a:r>
            <a:r>
              <a:rPr lang="tr-TR" sz="1200" dirty="0">
                <a:solidFill>
                  <a:schemeClr val="tx1"/>
                </a:solidFill>
              </a:rPr>
              <a:t> </a:t>
            </a:r>
            <a:r>
              <a:rPr lang="tr-TR" sz="1200" dirty="0" err="1">
                <a:solidFill>
                  <a:schemeClr val="tx1"/>
                </a:solidFill>
              </a:rPr>
              <a:t>door</a:t>
            </a:r>
            <a:r>
              <a:rPr lang="tr-TR" sz="1200" dirty="0">
                <a:solidFill>
                  <a:schemeClr val="tx1"/>
                </a:solidFill>
              </a:rPr>
              <a:t> </a:t>
            </a:r>
            <a:r>
              <a:rPr lang="tr-TR" sz="1200" dirty="0" err="1">
                <a:solidFill>
                  <a:schemeClr val="tx1"/>
                </a:solidFill>
              </a:rPr>
              <a:t>unlocking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4935E178-49BC-4A0A-B05A-10C9B1D1E9DA}"/>
              </a:ext>
            </a:extLst>
          </p:cNvPr>
          <p:cNvSpPr txBox="1"/>
          <p:nvPr/>
        </p:nvSpPr>
        <p:spPr>
          <a:xfrm>
            <a:off x="7756863" y="6296531"/>
            <a:ext cx="2487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tx1"/>
                </a:solidFill>
              </a:rPr>
              <a:t>Web Client </a:t>
            </a:r>
            <a:r>
              <a:rPr lang="tr-TR" sz="1200" dirty="0" err="1">
                <a:solidFill>
                  <a:schemeClr val="tx1"/>
                </a:solidFill>
              </a:rPr>
              <a:t>sending</a:t>
            </a:r>
            <a:r>
              <a:rPr lang="tr-TR" sz="1200" dirty="0">
                <a:solidFill>
                  <a:schemeClr val="tx1"/>
                </a:solidFill>
              </a:rPr>
              <a:t> data </a:t>
            </a:r>
            <a:r>
              <a:rPr lang="tr-TR" sz="1200" dirty="0" err="1">
                <a:solidFill>
                  <a:schemeClr val="tx1"/>
                </a:solidFill>
              </a:rPr>
              <a:t>to</a:t>
            </a:r>
            <a:r>
              <a:rPr lang="tr-TR" sz="1200" dirty="0">
                <a:solidFill>
                  <a:schemeClr val="tx1"/>
                </a:solidFill>
              </a:rPr>
              <a:t> server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C3CC82CC-30D2-4EC8-8768-E14934B21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69" y="988894"/>
            <a:ext cx="6001396" cy="591331"/>
          </a:xfrm>
        </p:spPr>
        <p:txBody>
          <a:bodyPr/>
          <a:lstStyle/>
          <a:p>
            <a:r>
              <a:rPr lang="en-US" dirty="0"/>
              <a:t>Code Review / Web Client &amp; Face Recognition</a:t>
            </a: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BE0759EC-6E39-4E99-8D3A-59971700D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794" y="1636223"/>
            <a:ext cx="6001397" cy="217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99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3DD373E5-0F91-441A-8E28-807430D62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7200" dirty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943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21-06-03 11-58-46">
            <a:hlinkClick r:id="" action="ppaction://media"/>
            <a:extLst>
              <a:ext uri="{FF2B5EF4-FFF2-40B4-BE49-F238E27FC236}">
                <a16:creationId xmlns:a16="http://schemas.microsoft.com/office/drawing/2014/main" id="{C7FD9E2B-AAF4-435D-9B58-E307B5FB8D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709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4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eme: &amp;quot;Buy my smart home You will&amp;quot; - All Templates - Meme-arsenal.com">
            <a:extLst>
              <a:ext uri="{FF2B5EF4-FFF2-40B4-BE49-F238E27FC236}">
                <a16:creationId xmlns:a16="http://schemas.microsoft.com/office/drawing/2014/main" id="{7B39EBA6-79D9-40CF-9FC5-6BC0A0CAEB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2"/>
          <a:stretch/>
        </p:blipFill>
        <p:spPr bwMode="auto">
          <a:xfrm>
            <a:off x="3200955" y="526059"/>
            <a:ext cx="5790090" cy="580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982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A6562A9D-CF21-480C-9230-2FC11B450B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1167" y="3445457"/>
            <a:ext cx="4922000" cy="16412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tr-TR" sz="2000" dirty="0" err="1"/>
              <a:t>Saves</a:t>
            </a:r>
            <a:r>
              <a:rPr lang="tr-TR" sz="2000" dirty="0"/>
              <a:t> time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tr-TR" sz="2000" dirty="0" err="1"/>
              <a:t>Makes</a:t>
            </a:r>
            <a:r>
              <a:rPr lang="tr-TR" sz="2000" dirty="0"/>
              <a:t> life </a:t>
            </a:r>
            <a:r>
              <a:rPr lang="tr-TR" sz="2000" dirty="0" err="1"/>
              <a:t>easier</a:t>
            </a:r>
            <a:endParaRPr lang="tr-TR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tr-TR" sz="2000" dirty="0"/>
              <a:t>Security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tr-TR" sz="2000" dirty="0" err="1"/>
              <a:t>Energy</a:t>
            </a:r>
            <a:r>
              <a:rPr lang="tr-TR" sz="2000" dirty="0"/>
              <a:t> </a:t>
            </a:r>
            <a:r>
              <a:rPr lang="tr-TR" sz="2000" dirty="0" err="1"/>
              <a:t>saving</a:t>
            </a:r>
            <a:endParaRPr lang="en-US" sz="2000" dirty="0"/>
          </a:p>
        </p:txBody>
      </p:sp>
      <p:sp>
        <p:nvSpPr>
          <p:cNvPr id="3" name="Başlık 2">
            <a:extLst>
              <a:ext uri="{FF2B5EF4-FFF2-40B4-BE49-F238E27FC236}">
                <a16:creationId xmlns:a16="http://schemas.microsoft.com/office/drawing/2014/main" id="{39E58695-E22D-4B36-8D0D-2EA6D4E84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167" y="2263806"/>
            <a:ext cx="3225120" cy="753946"/>
          </a:xfrm>
        </p:spPr>
        <p:txBody>
          <a:bodyPr wrap="square" anchor="ctr">
            <a:normAutofit/>
          </a:bodyPr>
          <a:lstStyle/>
          <a:p>
            <a:r>
              <a:rPr lang="tr-TR" sz="3600" dirty="0" err="1"/>
              <a:t>What</a:t>
            </a:r>
            <a:r>
              <a:rPr lang="tr-TR" sz="3600" dirty="0"/>
              <a:t> </a:t>
            </a:r>
            <a:r>
              <a:rPr lang="tr-TR" sz="3600" dirty="0" err="1"/>
              <a:t>and</a:t>
            </a:r>
            <a:r>
              <a:rPr lang="tr-TR" sz="3600" dirty="0"/>
              <a:t> </a:t>
            </a:r>
            <a:r>
              <a:rPr lang="tr-TR" sz="3600" dirty="0" err="1"/>
              <a:t>Why</a:t>
            </a:r>
            <a:r>
              <a:rPr lang="tr-TR" sz="3600" dirty="0"/>
              <a:t>?</a:t>
            </a:r>
            <a:endParaRPr lang="en-US" sz="3600" dirty="0"/>
          </a:p>
        </p:txBody>
      </p:sp>
      <p:pic>
        <p:nvPicPr>
          <p:cNvPr id="7" name="Resim 6" descr="metin, kişi içeren bir resim&#10;&#10;Açıklama otomatik olarak oluşturuldu">
            <a:extLst>
              <a:ext uri="{FF2B5EF4-FFF2-40B4-BE49-F238E27FC236}">
                <a16:creationId xmlns:a16="http://schemas.microsoft.com/office/drawing/2014/main" id="{6B50E33C-5CDA-456E-BBFC-7BD2EFB09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350" y="886649"/>
            <a:ext cx="60960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27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80E35007-803A-4052-BA24-0F8F176E0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3928" y="2124038"/>
            <a:ext cx="7300800" cy="3533200"/>
          </a:xfrm>
        </p:spPr>
        <p:txBody>
          <a:bodyPr/>
          <a:lstStyle/>
          <a:p>
            <a:r>
              <a:rPr lang="en-US" dirty="0"/>
              <a:t>Project Details</a:t>
            </a:r>
          </a:p>
          <a:p>
            <a:r>
              <a:rPr lang="en-US" dirty="0"/>
              <a:t>Tools / Technologies</a:t>
            </a:r>
          </a:p>
          <a:p>
            <a:r>
              <a:rPr lang="en-US" dirty="0"/>
              <a:t>Status of Deliverables</a:t>
            </a:r>
          </a:p>
          <a:p>
            <a:r>
              <a:rPr lang="en-US" dirty="0"/>
              <a:t>Problems That We Faced</a:t>
            </a:r>
          </a:p>
          <a:p>
            <a:r>
              <a:rPr lang="en-US" dirty="0"/>
              <a:t>How the System Works</a:t>
            </a:r>
            <a:endParaRPr lang="tr-TR" dirty="0"/>
          </a:p>
          <a:p>
            <a:r>
              <a:rPr lang="en-US" dirty="0"/>
              <a:t>Code Review</a:t>
            </a:r>
            <a:endParaRPr lang="tr-TR" dirty="0"/>
          </a:p>
          <a:p>
            <a:r>
              <a:rPr lang="tr-TR" dirty="0"/>
              <a:t>Demo</a:t>
            </a:r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399C532-B030-4C9A-A782-DBD182F8C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080" y="908995"/>
            <a:ext cx="2582190" cy="653475"/>
          </a:xfrm>
        </p:spPr>
        <p:txBody>
          <a:bodyPr/>
          <a:lstStyle/>
          <a:p>
            <a:r>
              <a:rPr lang="en-US" dirty="0"/>
              <a:t>Table Of Content</a:t>
            </a:r>
          </a:p>
        </p:txBody>
      </p:sp>
    </p:spTree>
    <p:extLst>
      <p:ext uri="{BB962C8B-B14F-4D97-AF65-F5344CB8AC3E}">
        <p14:creationId xmlns:p14="http://schemas.microsoft.com/office/powerpoint/2010/main" val="148016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A901A4F5-CDE8-4BAB-90A0-0BA8531B9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15" y="1175325"/>
            <a:ext cx="2369126" cy="582453"/>
          </a:xfrm>
        </p:spPr>
        <p:txBody>
          <a:bodyPr wrap="square" anchor="t">
            <a:normAutofit/>
          </a:bodyPr>
          <a:lstStyle/>
          <a:p>
            <a:r>
              <a:rPr lang="tr-TR" dirty="0"/>
              <a:t>Project </a:t>
            </a:r>
            <a:r>
              <a:rPr lang="en-US" dirty="0"/>
              <a:t>Details</a:t>
            </a:r>
          </a:p>
        </p:txBody>
      </p:sp>
      <p:graphicFrame>
        <p:nvGraphicFramePr>
          <p:cNvPr id="12" name="Text Placeholder 1">
            <a:extLst>
              <a:ext uri="{FF2B5EF4-FFF2-40B4-BE49-F238E27FC236}">
                <a16:creationId xmlns:a16="http://schemas.microsoft.com/office/drawing/2014/main" id="{6DA53344-289C-4C5B-BDF1-BBC3CC79BC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8170531"/>
              </p:ext>
            </p:extLst>
          </p:nvPr>
        </p:nvGraphicFramePr>
        <p:xfrm>
          <a:off x="1705155" y="1326781"/>
          <a:ext cx="9631630" cy="471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8829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2C3F7A67-B34C-4C6B-9763-EDD272BFC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2333" y="1914119"/>
            <a:ext cx="3710031" cy="4274400"/>
          </a:xfrm>
        </p:spPr>
        <p:txBody>
          <a:bodyPr/>
          <a:lstStyle/>
          <a:p>
            <a:r>
              <a:rPr lang="en-US" dirty="0"/>
              <a:t>Technologies</a:t>
            </a:r>
          </a:p>
          <a:p>
            <a:pPr lvl="1"/>
            <a:r>
              <a:rPr lang="en-US" dirty="0"/>
              <a:t>Flask</a:t>
            </a:r>
          </a:p>
          <a:p>
            <a:pPr lvl="1"/>
            <a:r>
              <a:rPr lang="en-US" dirty="0"/>
              <a:t>Socket.io</a:t>
            </a:r>
          </a:p>
          <a:p>
            <a:pPr lvl="1"/>
            <a:r>
              <a:rPr lang="en-US" dirty="0"/>
              <a:t>OpenCV</a:t>
            </a:r>
          </a:p>
          <a:p>
            <a:r>
              <a:rPr lang="en-US" dirty="0"/>
              <a:t>Tools</a:t>
            </a:r>
          </a:p>
          <a:p>
            <a:pPr lvl="1"/>
            <a:r>
              <a:rPr lang="en-US" dirty="0"/>
              <a:t>Vs Code</a:t>
            </a:r>
          </a:p>
          <a:p>
            <a:pPr lvl="1"/>
            <a:r>
              <a:rPr lang="en-US" dirty="0"/>
              <a:t>GitHub</a:t>
            </a:r>
          </a:p>
          <a:p>
            <a:pPr lvl="1"/>
            <a:r>
              <a:rPr lang="en-US" dirty="0"/>
              <a:t>PyCharm IDE</a:t>
            </a:r>
          </a:p>
          <a:p>
            <a:pPr marL="812780" lvl="1" indent="0">
              <a:buNone/>
            </a:pPr>
            <a:endParaRPr lang="en-US" dirty="0"/>
          </a:p>
        </p:txBody>
      </p:sp>
      <p:sp>
        <p:nvSpPr>
          <p:cNvPr id="3" name="Başlık 2">
            <a:extLst>
              <a:ext uri="{FF2B5EF4-FFF2-40B4-BE49-F238E27FC236}">
                <a16:creationId xmlns:a16="http://schemas.microsoft.com/office/drawing/2014/main" id="{E1D4B288-C3FF-4A6F-A01A-89A844486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324" y="1006649"/>
            <a:ext cx="3878330" cy="742251"/>
          </a:xfrm>
        </p:spPr>
        <p:txBody>
          <a:bodyPr/>
          <a:lstStyle/>
          <a:p>
            <a:r>
              <a:rPr lang="en-US" dirty="0"/>
              <a:t>Tools / Technologies</a:t>
            </a:r>
          </a:p>
        </p:txBody>
      </p:sp>
      <p:pic>
        <p:nvPicPr>
          <p:cNvPr id="1026" name="Picture 2" descr="Flask Dersleri - Flask Nedir ve Giriş - Python Earth">
            <a:extLst>
              <a:ext uri="{FF2B5EF4-FFF2-40B4-BE49-F238E27FC236}">
                <a16:creationId xmlns:a16="http://schemas.microsoft.com/office/drawing/2014/main" id="{013F023F-0436-48AC-9229-0D49A3355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595" y="1006649"/>
            <a:ext cx="1902037" cy="106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pplication Development with Python | BilgeAdam Akademi">
            <a:extLst>
              <a:ext uri="{FF2B5EF4-FFF2-40B4-BE49-F238E27FC236}">
                <a16:creationId xmlns:a16="http://schemas.microsoft.com/office/drawing/2014/main" id="{3872740A-33CD-45E1-8D2E-5266DB5D2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533" y="2618165"/>
            <a:ext cx="2501974" cy="172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penCV - Vikipedi">
            <a:extLst>
              <a:ext uri="{FF2B5EF4-FFF2-40B4-BE49-F238E27FC236}">
                <a16:creationId xmlns:a16="http://schemas.microsoft.com/office/drawing/2014/main" id="{3A837C61-0DB2-4CCB-8E8A-1FB0DE210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649" y="2862021"/>
            <a:ext cx="1133958" cy="139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38D276D-3356-4E44-8BB1-D655F508E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5709" y="2862021"/>
            <a:ext cx="1133958" cy="113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962B4433-6306-45C9-9181-B8D9F0471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8097" y="4694690"/>
            <a:ext cx="1493829" cy="149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0E003A2D-B318-42FD-9134-728A36E372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595" y="4702126"/>
            <a:ext cx="1288591" cy="1288591"/>
          </a:xfrm>
          <a:prstGeom prst="rect">
            <a:avLst/>
          </a:prstGeom>
        </p:spPr>
      </p:pic>
      <p:pic>
        <p:nvPicPr>
          <p:cNvPr id="8" name="Resim 7" descr="metin, saat içeren bir resim&#10;&#10;Açıklama otomatik olarak oluşturuldu">
            <a:extLst>
              <a:ext uri="{FF2B5EF4-FFF2-40B4-BE49-F238E27FC236}">
                <a16:creationId xmlns:a16="http://schemas.microsoft.com/office/drawing/2014/main" id="{9F8D4598-9360-4859-82BE-ACD660452E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271" y="1085161"/>
            <a:ext cx="1080655" cy="108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553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E1D4B288-C3FF-4A6F-A01A-89A844486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155" y="525309"/>
            <a:ext cx="3878330" cy="742251"/>
          </a:xfrm>
        </p:spPr>
        <p:txBody>
          <a:bodyPr/>
          <a:lstStyle/>
          <a:p>
            <a:r>
              <a:rPr lang="en-US" dirty="0"/>
              <a:t>Status of Deliverables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6983A8F-0B7E-410F-AF4B-D4D740543C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1" b="3419"/>
          <a:stretch/>
        </p:blipFill>
        <p:spPr>
          <a:xfrm>
            <a:off x="3166369" y="1793072"/>
            <a:ext cx="6519169" cy="398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117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2C3F7A67-B34C-4C6B-9763-EDD272BFC9E5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858539" y="5516444"/>
            <a:ext cx="6474920" cy="698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 dirty="0"/>
              <a:t>Over-Heating Problems : Separating server from Raspberry solved this problem.</a:t>
            </a:r>
          </a:p>
        </p:txBody>
      </p:sp>
      <p:sp>
        <p:nvSpPr>
          <p:cNvPr id="3" name="Başlık 2">
            <a:extLst>
              <a:ext uri="{FF2B5EF4-FFF2-40B4-BE49-F238E27FC236}">
                <a16:creationId xmlns:a16="http://schemas.microsoft.com/office/drawing/2014/main" id="{E1D4B288-C3FF-4A6F-A01A-89A844486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509500"/>
            <a:ext cx="6190800" cy="112800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Problems That We Faced</a:t>
            </a:r>
            <a:r>
              <a:rPr lang="tr-TR" dirty="0"/>
              <a:t> </a:t>
            </a:r>
            <a:r>
              <a:rPr lang="en-US" dirty="0"/>
              <a:t>During</a:t>
            </a:r>
            <a:r>
              <a:rPr lang="tr-TR" dirty="0"/>
              <a:t> Development</a:t>
            </a:r>
            <a:endParaRPr lang="en-US" dirty="0"/>
          </a:p>
        </p:txBody>
      </p:sp>
      <p:pic>
        <p:nvPicPr>
          <p:cNvPr id="5" name="Picture 6" descr="Not-Quite-So-Hot Stuff: A Thermal Exam On The Latest Raspberry Pi | Hackaday">
            <a:extLst>
              <a:ext uri="{FF2B5EF4-FFF2-40B4-BE49-F238E27FC236}">
                <a16:creationId xmlns:a16="http://schemas.microsoft.com/office/drawing/2014/main" id="{D646D8C1-4B8F-464F-9203-D6B7947B7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050" y="1809028"/>
            <a:ext cx="5759899" cy="323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703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2C3F7A67-B34C-4C6B-9763-EDD272BFC9E5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163053" y="5507567"/>
            <a:ext cx="7865894" cy="698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 dirty="0"/>
              <a:t>Remote Access to Raspberries : Using XRDP and Putty to remote access was the solution to this.</a:t>
            </a:r>
          </a:p>
        </p:txBody>
      </p:sp>
      <p:sp>
        <p:nvSpPr>
          <p:cNvPr id="3" name="Başlık 2">
            <a:extLst>
              <a:ext uri="{FF2B5EF4-FFF2-40B4-BE49-F238E27FC236}">
                <a16:creationId xmlns:a16="http://schemas.microsoft.com/office/drawing/2014/main" id="{E1D4B288-C3FF-4A6F-A01A-89A844486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509500"/>
            <a:ext cx="6190800" cy="112800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Problems That We Faced</a:t>
            </a:r>
            <a:r>
              <a:rPr lang="tr-TR" dirty="0"/>
              <a:t> </a:t>
            </a:r>
            <a:r>
              <a:rPr lang="en-US" dirty="0"/>
              <a:t>During</a:t>
            </a:r>
            <a:r>
              <a:rPr lang="tr-TR" dirty="0"/>
              <a:t> Development</a:t>
            </a:r>
            <a:endParaRPr lang="en-US" dirty="0"/>
          </a:p>
        </p:txBody>
      </p:sp>
      <p:pic>
        <p:nvPicPr>
          <p:cNvPr id="6" name="Picture 2" descr="raspberry pi remote connection - freva.com">
            <a:extLst>
              <a:ext uri="{FF2B5EF4-FFF2-40B4-BE49-F238E27FC236}">
                <a16:creationId xmlns:a16="http://schemas.microsoft.com/office/drawing/2014/main" id="{C988254B-77FE-420A-A27A-CD63971ED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128" y="1637500"/>
            <a:ext cx="3719744" cy="371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744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2C3F7A67-B34C-4C6B-9763-EDD272BFC9E5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676548" y="5552046"/>
            <a:ext cx="6838904" cy="6988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600" dirty="0"/>
              <a:t>Library compatibility</a:t>
            </a:r>
            <a:r>
              <a:rPr lang="tr-TR" sz="1600" dirty="0"/>
              <a:t> </a:t>
            </a:r>
            <a:r>
              <a:rPr lang="en-US" sz="1600" dirty="0"/>
              <a:t>:</a:t>
            </a:r>
            <a:r>
              <a:rPr lang="tr-TR" sz="1600" dirty="0"/>
              <a:t> Not </a:t>
            </a:r>
            <a:r>
              <a:rPr lang="en-US" sz="1600" dirty="0"/>
              <a:t>using Windows</a:t>
            </a:r>
            <a:r>
              <a:rPr lang="tr-TR" sz="1600" dirty="0"/>
              <a:t> at </a:t>
            </a:r>
            <a:r>
              <a:rPr lang="en-US" sz="1600" dirty="0"/>
              <a:t>this kind of projects was solution.</a:t>
            </a:r>
          </a:p>
        </p:txBody>
      </p:sp>
      <p:sp>
        <p:nvSpPr>
          <p:cNvPr id="3" name="Başlık 2">
            <a:extLst>
              <a:ext uri="{FF2B5EF4-FFF2-40B4-BE49-F238E27FC236}">
                <a16:creationId xmlns:a16="http://schemas.microsoft.com/office/drawing/2014/main" id="{E1D4B288-C3FF-4A6F-A01A-89A844486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509500"/>
            <a:ext cx="6190800" cy="112800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Problems That We Faced</a:t>
            </a:r>
            <a:r>
              <a:rPr lang="tr-TR" dirty="0"/>
              <a:t> </a:t>
            </a:r>
            <a:r>
              <a:rPr lang="en-US" dirty="0"/>
              <a:t>During</a:t>
            </a:r>
            <a:r>
              <a:rPr lang="tr-TR" dirty="0"/>
              <a:t> Development</a:t>
            </a:r>
            <a:endParaRPr lang="en-US" dirty="0"/>
          </a:p>
        </p:txBody>
      </p:sp>
      <p:pic>
        <p:nvPicPr>
          <p:cNvPr id="5122" name="Picture 2" descr="Python libraries for data analysis and modeling in Data science | by  Learnbay.co — Data Science Training in Bangalore | Medium">
            <a:extLst>
              <a:ext uri="{FF2B5EF4-FFF2-40B4-BE49-F238E27FC236}">
                <a16:creationId xmlns:a16="http://schemas.microsoft.com/office/drawing/2014/main" id="{0D82894D-ADB2-4439-81F9-34A636A76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169" y="1666782"/>
            <a:ext cx="6265662" cy="352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358675"/>
      </p:ext>
    </p:extLst>
  </p:cSld>
  <p:clrMapOvr>
    <a:masterClrMapping/>
  </p:clrMapOvr>
</p:sld>
</file>

<file path=ppt/theme/theme1.xml><?xml version="1.0" encoding="utf-8"?>
<a:theme xmlns:a="http://schemas.openxmlformats.org/drawingml/2006/main" name="Holographic Gradients Consulting Toolkit by Slidesgo">
  <a:themeElements>
    <a:clrScheme name="Simple Light">
      <a:dk1>
        <a:srgbClr val="FFFFFF"/>
      </a:dk1>
      <a:lt1>
        <a:srgbClr val="182026"/>
      </a:lt1>
      <a:dk2>
        <a:srgbClr val="FAC4A2"/>
      </a:dk2>
      <a:lt2>
        <a:srgbClr val="FFF393"/>
      </a:lt2>
      <a:accent1>
        <a:srgbClr val="A1E5D6"/>
      </a:accent1>
      <a:accent2>
        <a:srgbClr val="6CE0D3"/>
      </a:accent2>
      <a:accent3>
        <a:srgbClr val="7191C0"/>
      </a:accent3>
      <a:accent4>
        <a:srgbClr val="C190BF"/>
      </a:accent4>
      <a:accent5>
        <a:srgbClr val="FFFFFF"/>
      </a:accent5>
      <a:accent6>
        <a:srgbClr val="18202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eması">
  <a:themeElements>
    <a:clrScheme name="Office">
      <a:dk1>
        <a:sysClr val="windowText" lastClr="464646"/>
      </a:dk1>
      <a:lt1>
        <a:sysClr val="window" lastClr="FCFCFC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Holographic Gradients Consulting Toolkit by Slidesgo</Template>
  <TotalTime>483</TotalTime>
  <Words>255</Words>
  <Application>Microsoft Office PowerPoint</Application>
  <PresentationFormat>Geniş ekran</PresentationFormat>
  <Paragraphs>58</Paragraphs>
  <Slides>18</Slides>
  <Notes>1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10</vt:i4>
      </vt:variant>
      <vt:variant>
        <vt:lpstr>Tema</vt:lpstr>
      </vt:variant>
      <vt:variant>
        <vt:i4>2</vt:i4>
      </vt:variant>
      <vt:variant>
        <vt:lpstr>Slayt Başlıkları</vt:lpstr>
      </vt:variant>
      <vt:variant>
        <vt:i4>18</vt:i4>
      </vt:variant>
    </vt:vector>
  </HeadingPairs>
  <TitlesOfParts>
    <vt:vector size="30" baseType="lpstr">
      <vt:lpstr>Arial</vt:lpstr>
      <vt:lpstr>Calibri</vt:lpstr>
      <vt:lpstr>Fredoka One</vt:lpstr>
      <vt:lpstr>Krona One</vt:lpstr>
      <vt:lpstr>Libre Franklin</vt:lpstr>
      <vt:lpstr>Libre Franklin Thin</vt:lpstr>
      <vt:lpstr>Palanquin Dark</vt:lpstr>
      <vt:lpstr>Proxima Nova</vt:lpstr>
      <vt:lpstr>Proxima Nova Semibold</vt:lpstr>
      <vt:lpstr>Roboto Condensed Light</vt:lpstr>
      <vt:lpstr>Holographic Gradients Consulting Toolkit by Slidesgo</vt:lpstr>
      <vt:lpstr>Slidesgo Final Pages</vt:lpstr>
      <vt:lpstr>IoT Smart Home Application</vt:lpstr>
      <vt:lpstr>What and Why?</vt:lpstr>
      <vt:lpstr>Table Of Content</vt:lpstr>
      <vt:lpstr>Project Details</vt:lpstr>
      <vt:lpstr>Tools / Technologies</vt:lpstr>
      <vt:lpstr>Status of Deliverables</vt:lpstr>
      <vt:lpstr>Problems That We Faced During Development</vt:lpstr>
      <vt:lpstr>Problems That We Faced During Development</vt:lpstr>
      <vt:lpstr>Problems That We Faced During Development</vt:lpstr>
      <vt:lpstr>Problems That We Faced During Development</vt:lpstr>
      <vt:lpstr>How System Works</vt:lpstr>
      <vt:lpstr>Code Review</vt:lpstr>
      <vt:lpstr>Code Review / Server Side</vt:lpstr>
      <vt:lpstr>Code Review / Client Side</vt:lpstr>
      <vt:lpstr>Code Review / Web Client &amp; Face Recognition</vt:lpstr>
      <vt:lpstr>Demo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Smart Home Application</dc:title>
  <dc:creator>ABDULLAH KESKİN</dc:creator>
  <cp:lastModifiedBy>ABDULLAH KESKİN</cp:lastModifiedBy>
  <cp:revision>48</cp:revision>
  <dcterms:created xsi:type="dcterms:W3CDTF">2021-06-02T12:12:48Z</dcterms:created>
  <dcterms:modified xsi:type="dcterms:W3CDTF">2021-06-06T19:06:29Z</dcterms:modified>
</cp:coreProperties>
</file>